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49" r:id="rId2"/>
  </p:sldMasterIdLst>
  <p:notesMasterIdLst>
    <p:notesMasterId r:id="rId23"/>
  </p:notesMasterIdLst>
  <p:handoutMasterIdLst>
    <p:handoutMasterId r:id="rId24"/>
  </p:handoutMasterIdLst>
  <p:sldIdLst>
    <p:sldId id="373" r:id="rId3"/>
    <p:sldId id="372" r:id="rId4"/>
    <p:sldId id="436" r:id="rId5"/>
    <p:sldId id="437" r:id="rId6"/>
    <p:sldId id="438" r:id="rId7"/>
    <p:sldId id="439" r:id="rId8"/>
    <p:sldId id="440" r:id="rId9"/>
    <p:sldId id="417" r:id="rId10"/>
    <p:sldId id="418" r:id="rId11"/>
    <p:sldId id="419" r:id="rId12"/>
    <p:sldId id="429" r:id="rId13"/>
    <p:sldId id="430" r:id="rId14"/>
    <p:sldId id="431" r:id="rId15"/>
    <p:sldId id="416" r:id="rId16"/>
    <p:sldId id="442" r:id="rId17"/>
    <p:sldId id="432" r:id="rId18"/>
    <p:sldId id="441" r:id="rId19"/>
    <p:sldId id="433" r:id="rId20"/>
    <p:sldId id="443" r:id="rId21"/>
    <p:sldId id="415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1723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C918"/>
    <a:srgbClr val="298610"/>
    <a:srgbClr val="154408"/>
    <a:srgbClr val="47F5FF"/>
    <a:srgbClr val="3EC918"/>
    <a:srgbClr val="FBCF7C"/>
    <a:srgbClr val="EFB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4C3C2611-4C71-4FC5-86AE-919BDF0F9419}" styleName=""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rgbClr val="E3E5E8"/>
          </a:solidFill>
        </a:fill>
      </a:tcStyle>
    </a:band2H>
    <a:firstCol>
      <a:tcTxStyle b="on"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34" autoAdjust="0"/>
    <p:restoredTop sz="99801" autoAdjust="0"/>
  </p:normalViewPr>
  <p:slideViewPr>
    <p:cSldViewPr snapToObjects="1" showGuides="1">
      <p:cViewPr>
        <p:scale>
          <a:sx n="80" d="100"/>
          <a:sy n="80" d="100"/>
        </p:scale>
        <p:origin x="2528" y="1320"/>
      </p:cViewPr>
      <p:guideLst>
        <p:guide orient="horz" pos="1723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2018/7/30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6968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1" name="Shape 61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007788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0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0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0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0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0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0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0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0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0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mailto:liu@treedom.cn?subject=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mailto:liu@treedom.cn?subject=" TargetMode="Externa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9398234" y="5128849"/>
            <a:ext cx="5587531" cy="1763056"/>
          </a:xfrm>
          <a:prstGeom prst="rect">
            <a:avLst/>
          </a:prstGeom>
        </p:spPr>
        <p:txBody>
          <a:bodyPr lIns="27123" tIns="27123" rIns="27123" bIns="27123" anchor="b">
            <a:normAutofit/>
          </a:bodyPr>
          <a:lstStyle>
            <a:lvl1pPr marL="0" marR="0" indent="0" defTabSz="584200">
              <a:defRPr sz="9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9398234" y="6939371"/>
            <a:ext cx="5587531" cy="603509"/>
          </a:xfrm>
          <a:prstGeom prst="rect">
            <a:avLst/>
          </a:prstGeom>
        </p:spPr>
        <p:txBody>
          <a:bodyPr lIns="27123" tIns="27123" rIns="27123" bIns="27123">
            <a:normAutofit/>
          </a:bodyPr>
          <a:lstStyle>
            <a:lvl1pPr marL="0" marR="0" indent="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  <a:lvl2pPr marL="0" marR="0" indent="22860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2pPr>
            <a:lvl3pPr marL="0" marR="0" indent="45720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3pPr>
            <a:lvl4pPr marL="0" marR="0" indent="68580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4pPr>
            <a:lvl5pPr marL="0" marR="0" indent="91440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12042156" y="9194048"/>
            <a:ext cx="292907" cy="295548"/>
          </a:xfrm>
          <a:prstGeom prst="rect">
            <a:avLst/>
          </a:prstGeom>
        </p:spPr>
        <p:txBody>
          <a:bodyPr lIns="27123" tIns="27123" rIns="27123" bIns="27123" anchor="t"/>
          <a:lstStyle>
            <a:lvl1pPr>
              <a:defRPr sz="1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sz="quarter" idx="13"/>
          </p:nvPr>
        </p:nvSpPr>
        <p:spPr>
          <a:xfrm>
            <a:off x="8720136" y="4254102"/>
            <a:ext cx="6940854" cy="520779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xfrm>
            <a:off x="12042156" y="9194048"/>
            <a:ext cx="292907" cy="295548"/>
          </a:xfrm>
          <a:prstGeom prst="rect">
            <a:avLst/>
          </a:prstGeom>
        </p:spPr>
        <p:txBody>
          <a:bodyPr lIns="27123" tIns="27123" rIns="27123" bIns="27123" anchor="t"/>
          <a:lstStyle>
            <a:lvl1pPr>
              <a:defRPr sz="1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s_Li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9038638" y="8553014"/>
            <a:ext cx="1625146" cy="168633"/>
          </a:xfrm>
          <a:prstGeom prst="rect">
            <a:avLst/>
          </a:prstGeom>
          <a:ln w="3175">
            <a:miter lim="400000"/>
          </a:ln>
        </p:spPr>
        <p:txBody>
          <a:bodyPr wrap="none" lIns="14466" tIns="14466" rIns="14466" bIns="14466" anchor="ctr">
            <a:spAutoFit/>
          </a:bodyPr>
          <a:lstStyle/>
          <a:p>
            <a:pPr algn="l" defTabSz="825500">
              <a:spcBef>
                <a:spcPts val="4500"/>
              </a:spcBef>
              <a:defRPr sz="9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Copyright © 2014 </a:t>
            </a:r>
            <a:r>
              <a:rPr>
                <a:solidFill>
                  <a:srgbClr val="1C8F05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ZION</a:t>
            </a: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Design</a:t>
            </a:r>
          </a:p>
        </p:txBody>
      </p:sp>
      <p:sp>
        <p:nvSpPr>
          <p:cNvPr id="118" name="Shape 118"/>
          <p:cNvSpPr/>
          <p:nvPr/>
        </p:nvSpPr>
        <p:spPr>
          <a:xfrm>
            <a:off x="15313415" y="8572778"/>
            <a:ext cx="160224" cy="244833"/>
          </a:xfrm>
          <a:prstGeom prst="rect">
            <a:avLst/>
          </a:prstGeom>
          <a:ln w="3175">
            <a:miter lim="400000"/>
          </a:ln>
        </p:spPr>
        <p:txBody>
          <a:bodyPr wrap="none" lIns="14466" tIns="14466" rIns="14466" bIns="14466" anchor="ctr">
            <a:spAutoFit/>
          </a:bodyPr>
          <a:lstStyle>
            <a:lvl1pPr defTabSz="825500">
              <a:defRPr sz="1400">
                <a:solidFill>
                  <a:srgbClr val="C0C0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P</a:t>
            </a:r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3"/>
          </p:nvPr>
        </p:nvSpPr>
        <p:spPr>
          <a:xfrm flipV="1">
            <a:off x="9055445" y="5257685"/>
            <a:ext cx="125778" cy="7"/>
          </a:xfrm>
          <a:prstGeom prst="line">
            <a:avLst/>
          </a:prstGeom>
          <a:ln>
            <a:solidFill>
              <a:srgbClr val="77BB41"/>
            </a:solidFill>
          </a:ln>
        </p:spPr>
        <p:txBody>
          <a:bodyPr lIns="21699" tIns="21699" rIns="21699" bIns="21699" anchor="ctr"/>
          <a:lstStyle/>
          <a:p>
            <a:pPr marL="0" marR="0" indent="0" defTabSz="457200">
              <a:spcBef>
                <a:spcPts val="0"/>
              </a:spcBef>
              <a:buClrTx/>
              <a:buSzTx/>
              <a:buFontTx/>
              <a:buNone/>
              <a:defRPr sz="9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4" hasCustomPrompt="1"/>
          </p:nvPr>
        </p:nvSpPr>
        <p:spPr>
          <a:xfrm>
            <a:off x="9034774" y="5212017"/>
            <a:ext cx="1260833" cy="308334"/>
          </a:xfrm>
          <a:prstGeom prst="rect">
            <a:avLst/>
          </a:prstGeom>
        </p:spPr>
        <p:txBody>
          <a:bodyPr wrap="none" lIns="14466" tIns="14466" rIns="14466" bIns="14466" anchor="ctr">
            <a:spAutoFit/>
          </a:bodyPr>
          <a:lstStyle>
            <a:lvl1pPr marL="0" marR="0" indent="0" defTabSz="825500"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60606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Lantinghei SC Extralight"/>
              </a:defRPr>
            </a:lvl1pPr>
          </a:lstStyle>
          <a:p>
            <a:r>
              <a:t>项目接入阶段</a:t>
            </a:r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5" hasCustomPrompt="1"/>
          </p:nvPr>
        </p:nvSpPr>
        <p:spPr>
          <a:xfrm>
            <a:off x="9034774" y="4946076"/>
            <a:ext cx="1565633" cy="384533"/>
          </a:xfrm>
          <a:prstGeom prst="rect">
            <a:avLst/>
          </a:prstGeom>
        </p:spPr>
        <p:txBody>
          <a:bodyPr wrap="none" lIns="14466" tIns="14466" rIns="14466" bIns="14466" anchor="ctr">
            <a:spAutoFit/>
          </a:bodyPr>
          <a:lstStyle>
            <a:lvl1pPr marL="0" marR="0" indent="0" defTabSz="825500"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Lantinghei SC Extralight"/>
              </a:defRPr>
            </a:lvl1pPr>
          </a:lstStyle>
          <a:p>
            <a:r>
              <a:t>设计时间计划</a:t>
            </a:r>
          </a:p>
        </p:txBody>
      </p:sp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xfrm>
            <a:off x="15357911" y="8630097"/>
            <a:ext cx="239401" cy="244833"/>
          </a:xfrm>
          <a:prstGeom prst="rect">
            <a:avLst/>
          </a:prstGeom>
        </p:spPr>
        <p:txBody>
          <a:bodyPr lIns="14466" tIns="14466" rIns="14466" bIns="14466" anchor="t"/>
          <a:lstStyle>
            <a:lvl1pPr defTabSz="825500">
              <a:defRPr sz="1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s_Li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4717366" y="10920729"/>
            <a:ext cx="2896415" cy="309881"/>
          </a:xfrm>
          <a:prstGeom prst="rect">
            <a:avLst/>
          </a:prstGeom>
          <a:ln w="3175">
            <a:miter lim="400000"/>
          </a:ln>
        </p:spPr>
        <p:txBody>
          <a:bodyPr wrap="none" lIns="34290" tIns="34290" rIns="34290" bIns="34290" anchor="ctr">
            <a:spAutoFit/>
          </a:bodyPr>
          <a:lstStyle/>
          <a:p>
            <a:pPr algn="l" defTabSz="825500">
              <a:spcBef>
                <a:spcPts val="4500"/>
              </a:spcBef>
              <a:defRPr sz="16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Copyright © 2014 </a:t>
            </a:r>
            <a:r>
              <a:rPr>
                <a:solidFill>
                  <a:srgbClr val="1C8F05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ZION</a:t>
            </a: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Design</a:t>
            </a:r>
          </a:p>
        </p:txBody>
      </p:sp>
      <p:sp>
        <p:nvSpPr>
          <p:cNvPr id="130" name="Shape 130"/>
          <p:cNvSpPr/>
          <p:nvPr/>
        </p:nvSpPr>
        <p:spPr>
          <a:xfrm>
            <a:off x="19663927" y="11038840"/>
            <a:ext cx="233756" cy="347981"/>
          </a:xfrm>
          <a:prstGeom prst="rect">
            <a:avLst/>
          </a:prstGeom>
          <a:ln w="3175">
            <a:miter lim="400000"/>
          </a:ln>
        </p:spPr>
        <p:txBody>
          <a:bodyPr wrap="none" lIns="34290" tIns="34290" rIns="34290" bIns="34290" anchor="ctr">
            <a:spAutoFit/>
          </a:bodyPr>
          <a:lstStyle>
            <a:lvl1pPr defTabSz="825500">
              <a:defRPr sz="1800">
                <a:solidFill>
                  <a:srgbClr val="C0C0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P</a:t>
            </a:r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3"/>
          </p:nvPr>
        </p:nvSpPr>
        <p:spPr>
          <a:xfrm flipV="1">
            <a:off x="4757206" y="3064662"/>
            <a:ext cx="298138" cy="7"/>
          </a:xfrm>
          <a:prstGeom prst="line">
            <a:avLst/>
          </a:prstGeom>
          <a:ln>
            <a:solidFill>
              <a:srgbClr val="77BB41"/>
            </a:solidFill>
          </a:ln>
        </p:spPr>
        <p:txBody>
          <a:bodyPr lIns="51435" tIns="51435" rIns="51435" bIns="51435" anchor="ctr"/>
          <a:lstStyle/>
          <a:p>
            <a:pPr marL="0" marR="0" indent="0" defTabSz="457200"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4" hasCustomPrompt="1"/>
          </p:nvPr>
        </p:nvSpPr>
        <p:spPr>
          <a:xfrm>
            <a:off x="4708207" y="3109753"/>
            <a:ext cx="1605281" cy="424181"/>
          </a:xfrm>
          <a:prstGeom prst="rect">
            <a:avLst/>
          </a:prstGeom>
        </p:spPr>
        <p:txBody>
          <a:bodyPr wrap="none" lIns="34290" tIns="34290" rIns="34290" bIns="34290" anchor="ctr">
            <a:spAutoFit/>
          </a:bodyPr>
          <a:lstStyle>
            <a:lvl1pPr marL="0" marR="0" indent="0" defTabSz="825500"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60606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Lantinghei SC Extralight"/>
              </a:defRPr>
            </a:lvl1pPr>
          </a:lstStyle>
          <a:p>
            <a:r>
              <a:t>项目接入阶段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5" hasCustomPrompt="1"/>
          </p:nvPr>
        </p:nvSpPr>
        <p:spPr>
          <a:xfrm>
            <a:off x="4708207" y="2461736"/>
            <a:ext cx="2519681" cy="640081"/>
          </a:xfrm>
          <a:prstGeom prst="rect">
            <a:avLst/>
          </a:prstGeom>
        </p:spPr>
        <p:txBody>
          <a:bodyPr wrap="none" lIns="34290" tIns="34290" rIns="34290" bIns="34290" anchor="ctr">
            <a:spAutoFit/>
          </a:bodyPr>
          <a:lstStyle>
            <a:lvl1pPr marL="0" marR="0" indent="0" defTabSz="82550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Lantinghei SC Extralight"/>
              </a:defRPr>
            </a:lvl1pPr>
          </a:lstStyle>
          <a:p>
            <a:r>
              <a:t>设计时间计划</a:t>
            </a:r>
          </a:p>
        </p:txBody>
      </p:sp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xfrm>
            <a:off x="19812340" y="11058525"/>
            <a:ext cx="335554" cy="347981"/>
          </a:xfrm>
          <a:prstGeom prst="rect">
            <a:avLst/>
          </a:prstGeom>
        </p:spPr>
        <p:txBody>
          <a:bodyPr lIns="34290" tIns="34290" rIns="34290" bIns="34290" anchor="t"/>
          <a:lstStyle>
            <a:lvl1pPr defTabSz="825500">
              <a:defRPr sz="18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s_Li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2225822" y="12650152"/>
            <a:ext cx="2969758" cy="348616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algn="l" defTabSz="825500">
              <a:spcBef>
                <a:spcPts val="4500"/>
              </a:spcBef>
              <a:defRPr sz="16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Copyright © 2015 </a:t>
            </a:r>
            <a:r>
              <a:rPr>
                <a:solidFill>
                  <a:schemeClr val="accent1">
                    <a:satOff val="-3312"/>
                    <a:lumOff val="26614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ZION</a:t>
            </a: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Design</a:t>
            </a:r>
          </a:p>
        </p:txBody>
      </p:sp>
      <p:sp>
        <p:nvSpPr>
          <p:cNvPr id="142" name="Shape 142"/>
          <p:cNvSpPr/>
          <p:nvPr/>
        </p:nvSpPr>
        <p:spPr>
          <a:xfrm>
            <a:off x="22168782" y="12797790"/>
            <a:ext cx="283251" cy="41910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defTabSz="825500">
              <a:defRPr sz="2000">
                <a:solidFill>
                  <a:srgbClr val="C0C0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P</a:t>
            </a:r>
          </a:p>
        </p:txBody>
      </p:sp>
      <p:sp>
        <p:nvSpPr>
          <p:cNvPr id="143" name="Shape 143"/>
          <p:cNvSpPr>
            <a:spLocks noGrp="1"/>
          </p:cNvSpPr>
          <p:nvPr>
            <p:ph type="body" sz="quarter" idx="13"/>
          </p:nvPr>
        </p:nvSpPr>
        <p:spPr>
          <a:xfrm flipV="1">
            <a:off x="2278942" y="1457317"/>
            <a:ext cx="397516" cy="7"/>
          </a:xfrm>
          <a:prstGeom prst="line">
            <a:avLst/>
          </a:prstGeom>
          <a:ln w="25400">
            <a:solidFill>
              <a:srgbClr val="77BB41"/>
            </a:solidFill>
          </a:ln>
        </p:spPr>
        <p:txBody>
          <a:bodyPr anchor="ctr"/>
          <a:lstStyle/>
          <a:p>
            <a:pPr marL="0" marR="0" indent="0" defTabSz="457200"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4" hasCustomPrompt="1"/>
          </p:nvPr>
        </p:nvSpPr>
        <p:spPr>
          <a:xfrm>
            <a:off x="2213609" y="1525905"/>
            <a:ext cx="2085341" cy="548641"/>
          </a:xfrm>
          <a:prstGeom prst="rect">
            <a:avLst/>
          </a:prstGeom>
        </p:spPr>
        <p:txBody>
          <a:bodyPr wrap="none" lIns="45720" tIns="45720" rIns="45720" bIns="45720" anchor="ctr">
            <a:spAutoFit/>
          </a:bodyPr>
          <a:lstStyle>
            <a:lvl1pPr marL="0" marR="0" indent="0" defTabSz="8255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60606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Lantinghei SC Extralight"/>
              </a:defRPr>
            </a:lvl1pPr>
          </a:lstStyle>
          <a:p>
            <a:r>
              <a:t>项目接入阶段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5" hasCustomPrompt="1"/>
          </p:nvPr>
        </p:nvSpPr>
        <p:spPr>
          <a:xfrm>
            <a:off x="2213609" y="735964"/>
            <a:ext cx="2694941" cy="688341"/>
          </a:xfrm>
          <a:prstGeom prst="rect">
            <a:avLst/>
          </a:prstGeom>
        </p:spPr>
        <p:txBody>
          <a:bodyPr wrap="none" lIns="45720" tIns="45720" rIns="45720" bIns="45720" anchor="ctr">
            <a:spAutoFit/>
          </a:bodyPr>
          <a:lstStyle>
            <a:lvl1pPr marL="0" marR="0" indent="0" defTabSz="8255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Lantinghei SC Extralight"/>
              </a:defRPr>
            </a:lvl1pPr>
          </a:lstStyle>
          <a:p>
            <a:r>
              <a:t>设计时间计划</a:t>
            </a:r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xfrm>
            <a:off x="22382821" y="12801600"/>
            <a:ext cx="386666" cy="396241"/>
          </a:xfrm>
          <a:prstGeom prst="rect">
            <a:avLst/>
          </a:prstGeom>
        </p:spPr>
        <p:txBody>
          <a:bodyPr lIns="45720" tIns="45720" rIns="45720" bIns="45720" anchor="t"/>
          <a:lstStyle>
            <a:lvl1pPr defTabSz="825500">
              <a:defRPr sz="20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s_Li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2225822" y="12650152"/>
            <a:ext cx="2969758" cy="348616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algn="l" defTabSz="825500">
              <a:spcBef>
                <a:spcPts val="4500"/>
              </a:spcBef>
              <a:defRPr sz="16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Copyright © 2015 </a:t>
            </a:r>
            <a:r>
              <a:rPr>
                <a:solidFill>
                  <a:schemeClr val="accent1">
                    <a:satOff val="-3312"/>
                    <a:lumOff val="26614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ZION</a:t>
            </a: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Design</a:t>
            </a:r>
          </a:p>
        </p:txBody>
      </p:sp>
      <p:sp>
        <p:nvSpPr>
          <p:cNvPr id="154" name="Shape 154"/>
          <p:cNvSpPr/>
          <p:nvPr/>
        </p:nvSpPr>
        <p:spPr>
          <a:xfrm>
            <a:off x="22168782" y="12797790"/>
            <a:ext cx="283251" cy="41910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defTabSz="825500">
              <a:defRPr sz="2000">
                <a:solidFill>
                  <a:srgbClr val="C0C0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P</a:t>
            </a:r>
          </a:p>
        </p:txBody>
      </p:sp>
      <p:sp>
        <p:nvSpPr>
          <p:cNvPr id="155" name="Shape 155"/>
          <p:cNvSpPr>
            <a:spLocks noGrp="1"/>
          </p:cNvSpPr>
          <p:nvPr>
            <p:ph type="body" sz="quarter" idx="13"/>
          </p:nvPr>
        </p:nvSpPr>
        <p:spPr>
          <a:xfrm flipV="1">
            <a:off x="2278942" y="1457317"/>
            <a:ext cx="397516" cy="7"/>
          </a:xfrm>
          <a:prstGeom prst="line">
            <a:avLst/>
          </a:prstGeom>
          <a:ln w="25400">
            <a:solidFill>
              <a:srgbClr val="77BB41"/>
            </a:solidFill>
          </a:ln>
        </p:spPr>
        <p:txBody>
          <a:bodyPr anchor="ctr"/>
          <a:lstStyle/>
          <a:p>
            <a:pPr marL="0" marR="0" indent="0" defTabSz="457200"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4" hasCustomPrompt="1"/>
          </p:nvPr>
        </p:nvSpPr>
        <p:spPr>
          <a:xfrm>
            <a:off x="2213609" y="1525905"/>
            <a:ext cx="2085341" cy="548641"/>
          </a:xfrm>
          <a:prstGeom prst="rect">
            <a:avLst/>
          </a:prstGeom>
        </p:spPr>
        <p:txBody>
          <a:bodyPr wrap="none" lIns="45720" tIns="45720" rIns="45720" bIns="45720" anchor="ctr">
            <a:spAutoFit/>
          </a:bodyPr>
          <a:lstStyle>
            <a:lvl1pPr marL="0" marR="0" indent="0" defTabSz="8255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60606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Lantinghei SC Extralight"/>
              </a:defRPr>
            </a:lvl1pPr>
          </a:lstStyle>
          <a:p>
            <a:r>
              <a:t>项目接入阶段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sz="quarter" idx="15" hasCustomPrompt="1"/>
          </p:nvPr>
        </p:nvSpPr>
        <p:spPr>
          <a:xfrm>
            <a:off x="2213609" y="735964"/>
            <a:ext cx="2694941" cy="688341"/>
          </a:xfrm>
          <a:prstGeom prst="rect">
            <a:avLst/>
          </a:prstGeom>
        </p:spPr>
        <p:txBody>
          <a:bodyPr wrap="none" lIns="45720" tIns="45720" rIns="45720" bIns="45720" anchor="ctr">
            <a:spAutoFit/>
          </a:bodyPr>
          <a:lstStyle>
            <a:lvl1pPr marL="0" marR="0" indent="0" defTabSz="8255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Lantinghei SC Extralight"/>
              </a:defRPr>
            </a:lvl1pPr>
          </a:lstStyle>
          <a:p>
            <a:r>
              <a:t>设计时间计划</a:t>
            </a:r>
          </a:p>
        </p:txBody>
      </p:sp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xfrm>
            <a:off x="22382821" y="12801600"/>
            <a:ext cx="386666" cy="396241"/>
          </a:xfrm>
          <a:prstGeom prst="rect">
            <a:avLst/>
          </a:prstGeom>
        </p:spPr>
        <p:txBody>
          <a:bodyPr lIns="45720" tIns="45720" rIns="45720" bIns="45720" anchor="t"/>
          <a:lstStyle>
            <a:lvl1pPr defTabSz="825500">
              <a:defRPr sz="20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bg>
      <p:bgPr>
        <a:solidFill>
          <a:schemeClr val="accent1">
            <a:satOff val="-3312"/>
            <a:lumOff val="2661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00" y="10657841"/>
            <a:ext cx="1994890" cy="561341"/>
          </a:xfrm>
          <a:prstGeom prst="rect">
            <a:avLst/>
          </a:prstGeom>
        </p:spPr>
        <p:txBody>
          <a:bodyPr wrap="none" lIns="45720" tIns="45720" rIns="45720" bIns="45720" anchor="ctr">
            <a:spAutoFit/>
          </a:bodyPr>
          <a:lstStyle>
            <a:lvl1pPr marL="0" marR="0" indent="0" defTabSz="825500">
              <a:spcBef>
                <a:spcPts val="0"/>
              </a:spcBef>
              <a:buClrTx/>
              <a:buSzTx/>
              <a:buFontTx/>
              <a:buNone/>
              <a:defRPr sz="2600"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"/>
              </a:defRPr>
            </a:lvl1pPr>
          </a:lstStyle>
          <a:p>
            <a:r>
              <a:t>Version：1.0</a:t>
            </a:r>
          </a:p>
        </p:txBody>
      </p:sp>
      <p:sp>
        <p:nvSpPr>
          <p:cNvPr id="166" name="Shape 166"/>
          <p:cNvSpPr>
            <a:spLocks noGrp="1"/>
          </p:cNvSpPr>
          <p:nvPr>
            <p:ph type="body" sz="quarter" idx="14" hasCustomPrompt="1"/>
          </p:nvPr>
        </p:nvSpPr>
        <p:spPr>
          <a:xfrm>
            <a:off x="2162174" y="10657841"/>
            <a:ext cx="3151397" cy="561341"/>
          </a:xfrm>
          <a:prstGeom prst="rect">
            <a:avLst/>
          </a:prstGeom>
        </p:spPr>
        <p:txBody>
          <a:bodyPr wrap="none" lIns="45720" tIns="45720" rIns="45720" bIns="45720" anchor="ctr">
            <a:spAutoFit/>
          </a:bodyPr>
          <a:lstStyle>
            <a:lvl1pPr marL="0" marR="0" indent="0" defTabSz="825500">
              <a:spcBef>
                <a:spcPts val="0"/>
              </a:spcBef>
              <a:buClrTx/>
              <a:buSzTx/>
              <a:buFontTx/>
              <a:buNone/>
              <a:defRPr sz="2600"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"/>
              </a:defRPr>
            </a:lvl1pPr>
          </a:lstStyle>
          <a:p>
            <a:r>
              <a:t>Date：2014 \ 02 \25 </a:t>
            </a:r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5" hasCustomPrompt="1"/>
          </p:nvPr>
        </p:nvSpPr>
        <p:spPr>
          <a:xfrm>
            <a:off x="2134410" y="8716037"/>
            <a:ext cx="6576696" cy="1410971"/>
          </a:xfrm>
          <a:prstGeom prst="rect">
            <a:avLst/>
          </a:prstGeom>
        </p:spPr>
        <p:txBody>
          <a:bodyPr wrap="none" lIns="51435" tIns="51435" rIns="51435" bIns="51435" anchor="ctr">
            <a:spAutoFit/>
          </a:bodyPr>
          <a:lstStyle>
            <a:lvl1pPr marL="0" marR="0" indent="0" defTabSz="825500">
              <a:spcBef>
                <a:spcPts val="0"/>
              </a:spcBef>
              <a:buClrTx/>
              <a:buSzTx/>
              <a:buFontTx/>
              <a:buNone/>
              <a:defRPr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Lantinghei SC Extralight"/>
              </a:defRPr>
            </a:lvl1pPr>
          </a:lstStyle>
          <a:p>
            <a:r>
              <a:t>800W的大项目</a:t>
            </a:r>
          </a:p>
        </p:txBody>
      </p:sp>
      <p:sp>
        <p:nvSpPr>
          <p:cNvPr id="168" name="Shape 168"/>
          <p:cNvSpPr>
            <a:spLocks noGrp="1"/>
          </p:cNvSpPr>
          <p:nvPr>
            <p:ph type="body" sz="quarter" idx="16" hasCustomPrompt="1"/>
          </p:nvPr>
        </p:nvSpPr>
        <p:spPr>
          <a:xfrm>
            <a:off x="2165051" y="9915870"/>
            <a:ext cx="6276341" cy="1043941"/>
          </a:xfrm>
          <a:prstGeom prst="rect">
            <a:avLst/>
          </a:prstGeom>
        </p:spPr>
        <p:txBody>
          <a:bodyPr wrap="none" lIns="45720" tIns="45720" rIns="45720" bIns="45720">
            <a:spAutoFit/>
          </a:bodyPr>
          <a:lstStyle>
            <a:lvl1pPr marL="0" marR="0" indent="0" defTabSz="825500">
              <a:spcBef>
                <a:spcPts val="0"/>
              </a:spcBef>
              <a:buClrTx/>
              <a:buSzTx/>
              <a:buFontTx/>
              <a:buNone/>
              <a:defRPr sz="5400"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"/>
              </a:defRPr>
            </a:lvl1pPr>
          </a:lstStyle>
          <a:p>
            <a:r>
              <a:t>项目规划与报价明细</a:t>
            </a:r>
          </a:p>
        </p:txBody>
      </p:sp>
      <p:sp>
        <p:nvSpPr>
          <p:cNvPr id="169" name="Shape 169"/>
          <p:cNvSpPr/>
          <p:nvPr/>
        </p:nvSpPr>
        <p:spPr>
          <a:xfrm>
            <a:off x="12586334" y="685799"/>
            <a:ext cx="12416043" cy="12416041"/>
          </a:xfrm>
          <a:prstGeom prst="line">
            <a:avLst/>
          </a:prstGeom>
          <a:ln w="12700">
            <a:solidFill>
              <a:srgbClr val="FFFFFF">
                <a:alpha val="5000"/>
              </a:srgbClr>
            </a:solidFill>
            <a:miter lim="400000"/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170" name="Shape 170"/>
          <p:cNvSpPr/>
          <p:nvPr/>
        </p:nvSpPr>
        <p:spPr>
          <a:xfrm flipH="1">
            <a:off x="15584256" y="4560570"/>
            <a:ext cx="10118005" cy="10118005"/>
          </a:xfrm>
          <a:prstGeom prst="line">
            <a:avLst/>
          </a:prstGeom>
          <a:ln w="63500">
            <a:solidFill>
              <a:srgbClr val="FFFFFF">
                <a:alpha val="5000"/>
              </a:srgbClr>
            </a:solidFill>
            <a:miter lim="400000"/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992991" y="12458700"/>
            <a:ext cx="386589" cy="396241"/>
          </a:xfrm>
          <a:prstGeom prst="rect">
            <a:avLst/>
          </a:prstGeom>
        </p:spPr>
        <p:txBody>
          <a:bodyPr lIns="45720" tIns="45720" rIns="45720" bIns="45720" anchor="t"/>
          <a:lstStyle>
            <a:lvl1pPr defTabSz="825500">
              <a:defRPr sz="2000"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s_Lie_0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2225822" y="12650152"/>
            <a:ext cx="2969758" cy="348616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algn="l" defTabSz="825500">
              <a:spcBef>
                <a:spcPts val="4500"/>
              </a:spcBef>
              <a:defRPr sz="16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Copyright © 2015 </a:t>
            </a:r>
            <a:r>
              <a:rPr>
                <a:solidFill>
                  <a:schemeClr val="accent1">
                    <a:satOff val="-3312"/>
                    <a:lumOff val="26614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ZION</a:t>
            </a: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Design</a:t>
            </a:r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3"/>
          </p:nvPr>
        </p:nvSpPr>
        <p:spPr>
          <a:xfrm flipV="1">
            <a:off x="2278942" y="1457317"/>
            <a:ext cx="397516" cy="7"/>
          </a:xfrm>
          <a:prstGeom prst="line">
            <a:avLst/>
          </a:prstGeom>
          <a:ln w="25400">
            <a:solidFill>
              <a:srgbClr val="77BB41"/>
            </a:solidFill>
          </a:ln>
        </p:spPr>
        <p:txBody>
          <a:bodyPr anchor="ctr"/>
          <a:lstStyle/>
          <a:p>
            <a:pPr marL="0" marR="0" indent="0" defTabSz="457200"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body" sz="quarter" idx="14" hasCustomPrompt="1"/>
          </p:nvPr>
        </p:nvSpPr>
        <p:spPr>
          <a:xfrm>
            <a:off x="2213609" y="1525905"/>
            <a:ext cx="2415541" cy="548641"/>
          </a:xfrm>
          <a:prstGeom prst="rect">
            <a:avLst/>
          </a:prstGeom>
        </p:spPr>
        <p:txBody>
          <a:bodyPr wrap="none" lIns="45720" tIns="45720" rIns="45720" bIns="45720" anchor="ctr">
            <a:spAutoFit/>
          </a:bodyPr>
          <a:lstStyle>
            <a:lvl1pPr marL="0" marR="0" indent="0" defTabSz="8255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60606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Lantinghei SC Extralight"/>
              </a:defRPr>
            </a:lvl1pPr>
          </a:lstStyle>
          <a:p>
            <a:r>
              <a:t>项目费用与结算</a:t>
            </a:r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5" hasCustomPrompt="1"/>
          </p:nvPr>
        </p:nvSpPr>
        <p:spPr>
          <a:xfrm>
            <a:off x="2213609" y="735964"/>
            <a:ext cx="2694941" cy="688341"/>
          </a:xfrm>
          <a:prstGeom prst="rect">
            <a:avLst/>
          </a:prstGeom>
        </p:spPr>
        <p:txBody>
          <a:bodyPr wrap="none" lIns="45720" tIns="45720" rIns="45720" bIns="45720" anchor="ctr">
            <a:spAutoFit/>
          </a:bodyPr>
          <a:lstStyle>
            <a:lvl1pPr marL="0" marR="0" indent="0" defTabSz="8255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Lantinghei SC Extralight"/>
              </a:defRPr>
            </a:lvl1pPr>
          </a:lstStyle>
          <a:p>
            <a:r>
              <a:t>项目付款方式</a:t>
            </a:r>
          </a:p>
        </p:txBody>
      </p:sp>
      <p:graphicFrame>
        <p:nvGraphicFramePr>
          <p:cNvPr id="199" name="Table 199"/>
          <p:cNvGraphicFramePr/>
          <p:nvPr/>
        </p:nvGraphicFramePr>
        <p:xfrm>
          <a:off x="2269256" y="2797918"/>
          <a:ext cx="13263295" cy="7202697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754667"/>
                <a:gridCol w="2871610"/>
                <a:gridCol w="2375042"/>
                <a:gridCol w="3261976"/>
              </a:tblGrid>
              <a:tr h="828862">
                <a:tc gridSpan="3">
                  <a:txBody>
                    <a:bodyPr/>
                    <a:lstStyle/>
                    <a:p>
                      <a:pPr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Payment Phases</a:t>
                      </a:r>
                    </a:p>
                  </a:txBody>
                  <a:tcPr marL="25400" marR="25400" marT="25400" marB="254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chemeClr val="accent1">
                        <a:satOff val="-3312"/>
                        <a:lumOff val="26614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Quotation (RMB)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chemeClr val="accent1">
                        <a:satOff val="-3312"/>
                        <a:lumOff val="26614"/>
                      </a:schemeClr>
                    </a:solidFill>
                  </a:tcPr>
                </a:tc>
              </a:tr>
              <a:tr h="713326">
                <a:tc gridSpan="3"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Lantinghei SC Demibold"/>
                        </a:rPr>
                        <a:t>项目启动款
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20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Lantinghei SC Demibold"/>
                        </a:rPr>
                        <a:t>￥ 40,000.00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1165860">
                <a:tc gridSpan="3"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项目正式启动，商务合同签订起。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付款比重：50%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646445">
                <a:tc gridSpan="3"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Lantinghei SC Demibold"/>
                        </a:rPr>
                        <a:t>项目中期款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20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Lantinghei SC Demibold"/>
                        </a:rPr>
                        <a:t>￥ 32,000.00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1165860">
                <a:tc gridSpan="3"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项目主要内容执行结束，客户针对主要开发功能验收结束后。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付款比重：40%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582287">
                <a:tc gridSpan="3"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Lantinghei SC Demibold"/>
                        </a:rPr>
                        <a:t>项目尾款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20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Lantinghei SC Demibold"/>
                        </a:rPr>
                        <a:t>￥ 8,000.00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1165860">
                <a:tc gridSpan="3"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项目验收结束，支付项目尾款。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付款比重：10%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769191">
                <a:tc gridSpan="3"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24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Lantinghei SC Demibold"/>
                        </a:rPr>
                        <a:t>支付费用总计（已包含税）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24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Lantinghei SC Extralight"/>
                        </a:rPr>
                        <a:t>￥ 80,000.00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00" name="Shape 200"/>
          <p:cNvSpPr/>
          <p:nvPr/>
        </p:nvSpPr>
        <p:spPr>
          <a:xfrm>
            <a:off x="21563724" y="12614909"/>
            <a:ext cx="283251" cy="41910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defTabSz="825500">
              <a:defRPr sz="1800">
                <a:solidFill>
                  <a:srgbClr val="C0C0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P</a:t>
            </a:r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21791889" y="12641579"/>
            <a:ext cx="358414" cy="370841"/>
          </a:xfrm>
          <a:prstGeom prst="rect">
            <a:avLst/>
          </a:prstGeom>
        </p:spPr>
        <p:txBody>
          <a:bodyPr lIns="45720" tIns="45720" rIns="45720" bIns="45720" anchor="t"/>
          <a:lstStyle>
            <a:lvl1pPr defTabSz="825500">
              <a:defRPr sz="18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16559902" y="2793807"/>
            <a:ext cx="5390310" cy="4277361"/>
          </a:xfrm>
          <a:prstGeom prst="rect">
            <a:avLst/>
          </a:prstGeom>
          <a:ln w="3175">
            <a:miter lim="400000"/>
          </a:ln>
        </p:spPr>
        <p:txBody>
          <a:bodyPr lIns="45720" tIns="45720" rIns="45720" bIns="45720">
            <a:spAutoFit/>
          </a:bodyPr>
          <a:lstStyle/>
          <a:p>
            <a:pPr algn="l" defTabSz="457200">
              <a:lnSpc>
                <a:spcPct val="130000"/>
              </a:lnSpc>
              <a:defRPr sz="26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说明与备注：</a:t>
            </a:r>
          </a:p>
          <a:p>
            <a:pPr algn="l" defTabSz="457200">
              <a:lnSpc>
                <a:spcPct val="130000"/>
              </a:lnSpc>
              <a:defRPr sz="2000">
                <a:solidFill>
                  <a:srgbClr val="444444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项目启动前客户方需支付50%的项目预付款，ZION确认收款后正式启动项目，其余款项按付款计划表中的时间点结算。</a:t>
            </a:r>
          </a:p>
          <a:p>
            <a:pPr algn="l" defTabSz="457200">
              <a:lnSpc>
                <a:spcPct val="130000"/>
              </a:lnSpc>
              <a:defRPr sz="20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l" defTabSz="457200">
              <a:lnSpc>
                <a:spcPct val="130000"/>
              </a:lnSpc>
              <a:defRPr sz="2000">
                <a:solidFill>
                  <a:srgbClr val="444444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项目执行过程中，如果工作量发生变化超出原合同工作量的15%，双方需要另外追加补充协议，以协商追加工作量产生的费用。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2225822" y="12650152"/>
            <a:ext cx="2969758" cy="348616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algn="l" defTabSz="825500">
              <a:spcBef>
                <a:spcPts val="4500"/>
              </a:spcBef>
              <a:defRPr sz="16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Copyright © 2015 </a:t>
            </a:r>
            <a:r>
              <a:rPr>
                <a:solidFill>
                  <a:schemeClr val="accent1">
                    <a:satOff val="-3312"/>
                    <a:lumOff val="26614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TD</a:t>
            </a: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Design</a:t>
            </a:r>
          </a:p>
        </p:txBody>
      </p:sp>
      <p:sp>
        <p:nvSpPr>
          <p:cNvPr id="210" name="Shape 210"/>
          <p:cNvSpPr/>
          <p:nvPr/>
        </p:nvSpPr>
        <p:spPr>
          <a:xfrm>
            <a:off x="2202179" y="5608319"/>
            <a:ext cx="5084880" cy="1779271"/>
          </a:xfrm>
          <a:prstGeom prst="rect">
            <a:avLst/>
          </a:prstGeom>
          <a:ln w="3175">
            <a:miter lim="400000"/>
          </a:ln>
        </p:spPr>
        <p:txBody>
          <a:bodyPr wrap="none" lIns="51435" tIns="51435" rIns="51435" bIns="51435" anchor="ctr">
            <a:spAutoFit/>
          </a:bodyPr>
          <a:lstStyle>
            <a:lvl1pPr algn="l" defTabSz="825500">
              <a:defRPr sz="11000">
                <a:solidFill>
                  <a:srgbClr val="23232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Thanks.</a:t>
            </a:r>
          </a:p>
        </p:txBody>
      </p:sp>
      <p:sp>
        <p:nvSpPr>
          <p:cNvPr id="211" name="Shape 211"/>
          <p:cNvSpPr/>
          <p:nvPr/>
        </p:nvSpPr>
        <p:spPr>
          <a:xfrm>
            <a:off x="2225822" y="8946514"/>
            <a:ext cx="1932941" cy="7264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algn="l" defTabSz="825500">
              <a:spcBef>
                <a:spcPts val="4500"/>
              </a:spcBef>
              <a:defRPr sz="3600">
                <a:solidFill>
                  <a:schemeClr val="accent1">
                    <a:satOff val="-3312"/>
                    <a:lumOff val="26614"/>
                  </a:schemeClr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联系我们</a:t>
            </a:r>
          </a:p>
        </p:txBody>
      </p:sp>
      <p:sp>
        <p:nvSpPr>
          <p:cNvPr id="212" name="Shape 212"/>
          <p:cNvSpPr/>
          <p:nvPr/>
        </p:nvSpPr>
        <p:spPr>
          <a:xfrm>
            <a:off x="2225822" y="9611733"/>
            <a:ext cx="2570384" cy="493284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algn="l" defTabSz="825500">
              <a:spcBef>
                <a:spcPts val="4500"/>
              </a:spcBef>
              <a:defRPr sz="2600" u="sng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hlinkClick r:id="rId2"/>
              </a:rPr>
              <a:t>liu@treedom.cn</a:t>
            </a:r>
          </a:p>
        </p:txBody>
      </p:sp>
      <p:sp>
        <p:nvSpPr>
          <p:cNvPr id="213" name="Shape 213"/>
          <p:cNvSpPr/>
          <p:nvPr/>
        </p:nvSpPr>
        <p:spPr>
          <a:xfrm>
            <a:off x="2225822" y="10748010"/>
            <a:ext cx="815341" cy="5867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algn="l" defTabSz="825500">
              <a:spcBef>
                <a:spcPts val="4500"/>
              </a:spcBef>
              <a:defRPr sz="2800">
                <a:solidFill>
                  <a:srgbClr val="53585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深圳</a:t>
            </a:r>
          </a:p>
        </p:txBody>
      </p:sp>
      <p:sp>
        <p:nvSpPr>
          <p:cNvPr id="214" name="Shape 214"/>
          <p:cNvSpPr/>
          <p:nvPr/>
        </p:nvSpPr>
        <p:spPr>
          <a:xfrm>
            <a:off x="2225822" y="11285924"/>
            <a:ext cx="4849446" cy="7264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>
            <a:spAutoFit/>
          </a:bodyPr>
          <a:lstStyle/>
          <a:p>
            <a:pPr algn="l" defTabSz="825500">
              <a:spcBef>
                <a:spcPts val="4500"/>
              </a:spcBef>
              <a:defRPr sz="1600">
                <a:solidFill>
                  <a:srgbClr val="53585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深圳市南山区南山大道枫叶大厦16M</a:t>
            </a:r>
          </a:p>
          <a:p>
            <a:pPr algn="l" defTabSz="825500">
              <a:spcBef>
                <a:spcPts val="600"/>
              </a:spcBef>
              <a:defRPr sz="1600">
                <a:solidFill>
                  <a:srgbClr val="53585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联系电话/ +86-137 1527 2764</a:t>
            </a:r>
          </a:p>
        </p:txBody>
      </p:sp>
      <p:sp>
        <p:nvSpPr>
          <p:cNvPr id="215" name="Shape 215"/>
          <p:cNvSpPr/>
          <p:nvPr/>
        </p:nvSpPr>
        <p:spPr>
          <a:xfrm>
            <a:off x="2288629" y="10426731"/>
            <a:ext cx="19875324" cy="1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16" name="Shape 216"/>
          <p:cNvSpPr>
            <a:spLocks noGrp="1"/>
          </p:cNvSpPr>
          <p:nvPr>
            <p:ph type="sldNum" sz="quarter" idx="2"/>
          </p:nvPr>
        </p:nvSpPr>
        <p:spPr>
          <a:xfrm>
            <a:off x="11992952" y="12458700"/>
            <a:ext cx="386667" cy="396241"/>
          </a:xfrm>
          <a:prstGeom prst="rect">
            <a:avLst/>
          </a:prstGeom>
        </p:spPr>
        <p:txBody>
          <a:bodyPr lIns="45720" tIns="45720" rIns="45720" bIns="45720" anchor="t"/>
          <a:lstStyle>
            <a:lvl1pPr defTabSz="825500">
              <a:defRPr sz="20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s_Li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2213609" y="1868805"/>
            <a:ext cx="2085341" cy="5486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algn="l" defTabSz="825500">
              <a:defRPr sz="2600">
                <a:solidFill>
                  <a:srgbClr val="606060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项目接入阶段</a:t>
            </a:r>
          </a:p>
        </p:txBody>
      </p:sp>
      <p:sp>
        <p:nvSpPr>
          <p:cNvPr id="224" name="Shape 224"/>
          <p:cNvSpPr/>
          <p:nvPr/>
        </p:nvSpPr>
        <p:spPr>
          <a:xfrm>
            <a:off x="2213609" y="1078864"/>
            <a:ext cx="2694941" cy="6883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algn="l" defTabSz="825500">
              <a:defRPr sz="34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项目时间计划</a:t>
            </a:r>
          </a:p>
        </p:txBody>
      </p:sp>
      <p:sp>
        <p:nvSpPr>
          <p:cNvPr id="225" name="Shape 225"/>
          <p:cNvSpPr/>
          <p:nvPr/>
        </p:nvSpPr>
        <p:spPr>
          <a:xfrm>
            <a:off x="2285496" y="5525554"/>
            <a:ext cx="607976" cy="2057401"/>
          </a:xfrm>
          <a:prstGeom prst="rect">
            <a:avLst/>
          </a:prstGeom>
          <a:solidFill>
            <a:srgbClr val="76D6FF"/>
          </a:solidFill>
          <a:ln w="3175">
            <a:miter lim="400000"/>
          </a:ln>
        </p:spPr>
        <p:txBody>
          <a:bodyPr lIns="45720" tIns="45720" rIns="45720" bIns="45720" anchor="ctr"/>
          <a:lstStyle/>
          <a:p>
            <a:pPr defTabSz="825500">
              <a:defRPr sz="3400">
                <a:solidFill>
                  <a:srgbClr val="1C8F05"/>
                </a:solidFill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2929860" y="5525554"/>
            <a:ext cx="4192539" cy="2057401"/>
          </a:xfrm>
          <a:prstGeom prst="rect">
            <a:avLst/>
          </a:prstGeom>
          <a:solidFill>
            <a:schemeClr val="accent1">
              <a:satOff val="-3312"/>
              <a:lumOff val="26614"/>
            </a:schemeClr>
          </a:solidFill>
          <a:ln w="3175">
            <a:miter lim="400000"/>
          </a:ln>
        </p:spPr>
        <p:txBody>
          <a:bodyPr lIns="45720" tIns="45720" rIns="45720" bIns="45720" anchor="ctr"/>
          <a:lstStyle/>
          <a:p>
            <a:pPr defTabSz="825500">
              <a:defRPr sz="3400">
                <a:solidFill>
                  <a:schemeClr val="accent1">
                    <a:satOff val="-3312"/>
                    <a:lumOff val="26614"/>
                  </a:schemeClr>
                </a:solidFill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7715525" y="5525554"/>
            <a:ext cx="3454545" cy="2057401"/>
          </a:xfrm>
          <a:prstGeom prst="rect">
            <a:avLst/>
          </a:prstGeom>
          <a:solidFill>
            <a:schemeClr val="accent1">
              <a:satOff val="-3312"/>
              <a:lumOff val="26614"/>
            </a:schemeClr>
          </a:solidFill>
          <a:ln w="3175">
            <a:miter lim="400000"/>
          </a:ln>
        </p:spPr>
        <p:txBody>
          <a:bodyPr lIns="45720" tIns="45720" rIns="45720" bIns="45720" anchor="ctr"/>
          <a:lstStyle/>
          <a:p>
            <a:pPr defTabSz="825500">
              <a:defRPr sz="3400">
                <a:solidFill>
                  <a:srgbClr val="1C8F05"/>
                </a:solidFill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11184823" y="5525554"/>
            <a:ext cx="524178" cy="2057401"/>
          </a:xfrm>
          <a:prstGeom prst="rect">
            <a:avLst/>
          </a:prstGeom>
          <a:solidFill>
            <a:srgbClr val="76D6FF"/>
          </a:solidFill>
          <a:ln w="3175">
            <a:miter lim="400000"/>
          </a:ln>
        </p:spPr>
        <p:txBody>
          <a:bodyPr lIns="45720" tIns="45720" rIns="45720" bIns="45720" anchor="ctr"/>
          <a:lstStyle/>
          <a:p>
            <a:pPr defTabSz="825500">
              <a:defRPr sz="3400">
                <a:solidFill>
                  <a:srgbClr val="1C8F05"/>
                </a:solidFill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1744817" y="5525554"/>
            <a:ext cx="3377360" cy="2057401"/>
          </a:xfrm>
          <a:prstGeom prst="rect">
            <a:avLst/>
          </a:prstGeom>
          <a:solidFill>
            <a:schemeClr val="accent1">
              <a:satOff val="-3312"/>
              <a:lumOff val="26614"/>
            </a:schemeClr>
          </a:solidFill>
          <a:ln w="3175">
            <a:miter lim="400000"/>
          </a:ln>
        </p:spPr>
        <p:txBody>
          <a:bodyPr lIns="45720" tIns="45720" rIns="45720" bIns="45720" anchor="ctr"/>
          <a:lstStyle/>
          <a:p>
            <a:pPr defTabSz="825500">
              <a:defRPr sz="3400">
                <a:solidFill>
                  <a:srgbClr val="1C8F05"/>
                </a:solidFill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5706238" y="5525554"/>
            <a:ext cx="3054429" cy="2057401"/>
          </a:xfrm>
          <a:prstGeom prst="rect">
            <a:avLst/>
          </a:prstGeom>
          <a:solidFill>
            <a:schemeClr val="accent1">
              <a:satOff val="-3312"/>
              <a:lumOff val="26614"/>
            </a:schemeClr>
          </a:solidFill>
          <a:ln w="3175">
            <a:miter lim="400000"/>
          </a:ln>
        </p:spPr>
        <p:txBody>
          <a:bodyPr lIns="45720" tIns="45720" rIns="45720" bIns="45720" anchor="ctr"/>
          <a:lstStyle/>
          <a:p>
            <a:pPr defTabSz="825500">
              <a:defRPr sz="3400">
                <a:solidFill>
                  <a:srgbClr val="1C8F05"/>
                </a:solidFill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11993457" y="5627257"/>
            <a:ext cx="2142491" cy="12344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algn="l" defTabSz="825500">
              <a:defRPr sz="32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Stage 03</a:t>
            </a:r>
          </a:p>
          <a:p>
            <a:pPr algn="l" defTabSz="825500">
              <a:defRPr sz="32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程序开发</a:t>
            </a:r>
          </a:p>
        </p:txBody>
      </p:sp>
      <p:sp>
        <p:nvSpPr>
          <p:cNvPr id="232" name="Shape 232"/>
          <p:cNvSpPr/>
          <p:nvPr/>
        </p:nvSpPr>
        <p:spPr>
          <a:xfrm flipV="1">
            <a:off x="15372297" y="4302395"/>
            <a:ext cx="1" cy="631658"/>
          </a:xfrm>
          <a:prstGeom prst="line">
            <a:avLst/>
          </a:prstGeom>
          <a:ln w="12700">
            <a:solidFill>
              <a:srgbClr val="A6AAA8"/>
            </a:solidFill>
            <a:miter lim="400000"/>
            <a:tailEnd type="oval"/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33" name="Shape 233"/>
          <p:cNvSpPr/>
          <p:nvPr/>
        </p:nvSpPr>
        <p:spPr>
          <a:xfrm flipV="1">
            <a:off x="2617723" y="4302395"/>
            <a:ext cx="1" cy="631658"/>
          </a:xfrm>
          <a:prstGeom prst="line">
            <a:avLst/>
          </a:prstGeom>
          <a:ln w="12700">
            <a:solidFill>
              <a:srgbClr val="A6AAA8"/>
            </a:solidFill>
            <a:miter lim="400000"/>
            <a:tailEnd type="oval"/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34" name="Shape 234"/>
          <p:cNvSpPr/>
          <p:nvPr/>
        </p:nvSpPr>
        <p:spPr>
          <a:xfrm flipV="1">
            <a:off x="22220173" y="4302395"/>
            <a:ext cx="1" cy="631658"/>
          </a:xfrm>
          <a:prstGeom prst="line">
            <a:avLst/>
          </a:prstGeom>
          <a:ln w="12700">
            <a:solidFill>
              <a:srgbClr val="A6AAA8"/>
            </a:solidFill>
            <a:miter lim="400000"/>
            <a:tailEnd type="oval"/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35" name="Shape 235"/>
          <p:cNvSpPr/>
          <p:nvPr/>
        </p:nvSpPr>
        <p:spPr>
          <a:xfrm flipH="1">
            <a:off x="2265937" y="7522947"/>
            <a:ext cx="1" cy="2584872"/>
          </a:xfrm>
          <a:prstGeom prst="line">
            <a:avLst/>
          </a:prstGeom>
          <a:ln w="12700">
            <a:solidFill>
              <a:srgbClr val="A6AAA8"/>
            </a:solidFill>
            <a:custDash>
              <a:ds d="100000" sp="200000"/>
            </a:custDash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36" name="Shape 236"/>
          <p:cNvSpPr/>
          <p:nvPr/>
        </p:nvSpPr>
        <p:spPr>
          <a:xfrm flipH="1">
            <a:off x="2902044" y="7522947"/>
            <a:ext cx="1" cy="2584872"/>
          </a:xfrm>
          <a:prstGeom prst="line">
            <a:avLst/>
          </a:prstGeom>
          <a:ln w="12700">
            <a:solidFill>
              <a:srgbClr val="A6AAA8"/>
            </a:solidFill>
            <a:custDash>
              <a:ds d="100000" sp="200000"/>
            </a:custDash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7748765" y="7522947"/>
            <a:ext cx="1" cy="2584872"/>
          </a:xfrm>
          <a:prstGeom prst="line">
            <a:avLst/>
          </a:prstGeom>
          <a:ln w="12700">
            <a:solidFill>
              <a:srgbClr val="A6AAA8"/>
            </a:solidFill>
            <a:custDash>
              <a:ds d="100000" sp="200000"/>
            </a:custDash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11141337" y="7522947"/>
            <a:ext cx="1" cy="2584872"/>
          </a:xfrm>
          <a:prstGeom prst="line">
            <a:avLst/>
          </a:prstGeom>
          <a:ln w="12700">
            <a:solidFill>
              <a:srgbClr val="A6AAA8"/>
            </a:solidFill>
            <a:custDash>
              <a:ds d="100000" sp="200000"/>
            </a:custDash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11696139" y="7522947"/>
            <a:ext cx="1" cy="2584872"/>
          </a:xfrm>
          <a:prstGeom prst="line">
            <a:avLst/>
          </a:prstGeom>
          <a:ln w="12700">
            <a:solidFill>
              <a:srgbClr val="A6AAA8"/>
            </a:solidFill>
            <a:custDash>
              <a:ds d="100000" sp="200000"/>
            </a:custDash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15145065" y="7522947"/>
            <a:ext cx="1" cy="2584872"/>
          </a:xfrm>
          <a:prstGeom prst="line">
            <a:avLst/>
          </a:prstGeom>
          <a:ln w="12700">
            <a:solidFill>
              <a:srgbClr val="A6AAA8"/>
            </a:solidFill>
            <a:custDash>
              <a:ds d="100000" sp="200000"/>
            </a:custDash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21896695" y="7522947"/>
            <a:ext cx="1" cy="2584872"/>
          </a:xfrm>
          <a:prstGeom prst="line">
            <a:avLst/>
          </a:prstGeom>
          <a:ln w="12700">
            <a:solidFill>
              <a:srgbClr val="A6AAA8"/>
            </a:solidFill>
            <a:custDash>
              <a:ds d="100000" sp="200000"/>
            </a:custDash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2516411" y="7522947"/>
            <a:ext cx="1" cy="2584872"/>
          </a:xfrm>
          <a:prstGeom prst="line">
            <a:avLst/>
          </a:prstGeom>
          <a:ln w="12700">
            <a:solidFill>
              <a:srgbClr val="A6AAA8"/>
            </a:solidFill>
            <a:custDash>
              <a:ds d="100000" sp="200000"/>
            </a:custDash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204419" y="10095015"/>
            <a:ext cx="782004" cy="9423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defTabSz="825500">
              <a:defRPr sz="32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0.5</a:t>
            </a:r>
          </a:p>
          <a:p>
            <a:pPr defTabSz="825500">
              <a:defRPr sz="24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Day</a:t>
            </a:r>
          </a:p>
        </p:txBody>
      </p:sp>
      <p:sp>
        <p:nvSpPr>
          <p:cNvPr id="244" name="Shape 244"/>
          <p:cNvSpPr/>
          <p:nvPr/>
        </p:nvSpPr>
        <p:spPr>
          <a:xfrm>
            <a:off x="4859465" y="10095015"/>
            <a:ext cx="646173" cy="9423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defTabSz="825500">
              <a:defRPr sz="32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5</a:t>
            </a:r>
          </a:p>
          <a:p>
            <a:pPr defTabSz="825500">
              <a:defRPr sz="24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Day</a:t>
            </a:r>
          </a:p>
        </p:txBody>
      </p:sp>
      <p:sp>
        <p:nvSpPr>
          <p:cNvPr id="245" name="Shape 245"/>
          <p:cNvSpPr/>
          <p:nvPr/>
        </p:nvSpPr>
        <p:spPr>
          <a:xfrm>
            <a:off x="9513787" y="10095015"/>
            <a:ext cx="646173" cy="9423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defTabSz="825500">
              <a:defRPr sz="32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3</a:t>
            </a:r>
          </a:p>
          <a:p>
            <a:pPr defTabSz="825500">
              <a:defRPr sz="24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Day</a:t>
            </a:r>
          </a:p>
        </p:txBody>
      </p:sp>
      <p:sp>
        <p:nvSpPr>
          <p:cNvPr id="246" name="Shape 246"/>
          <p:cNvSpPr/>
          <p:nvPr/>
        </p:nvSpPr>
        <p:spPr>
          <a:xfrm>
            <a:off x="11044629" y="10095015"/>
            <a:ext cx="646173" cy="9423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defTabSz="825500">
              <a:defRPr sz="32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</a:p>
          <a:p>
            <a:pPr defTabSz="825500">
              <a:defRPr sz="24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Day</a:t>
            </a:r>
          </a:p>
        </p:txBody>
      </p:sp>
      <p:sp>
        <p:nvSpPr>
          <p:cNvPr id="247" name="Shape 247"/>
          <p:cNvSpPr/>
          <p:nvPr/>
        </p:nvSpPr>
        <p:spPr>
          <a:xfrm>
            <a:off x="13041293" y="10095015"/>
            <a:ext cx="669093" cy="9423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defTabSz="825500">
              <a:defRPr sz="32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30</a:t>
            </a:r>
          </a:p>
          <a:p>
            <a:pPr defTabSz="825500">
              <a:defRPr sz="24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Day</a:t>
            </a:r>
          </a:p>
        </p:txBody>
      </p:sp>
      <p:sp>
        <p:nvSpPr>
          <p:cNvPr id="248" name="Shape 248"/>
          <p:cNvSpPr/>
          <p:nvPr/>
        </p:nvSpPr>
        <p:spPr>
          <a:xfrm>
            <a:off x="16996090" y="10101921"/>
            <a:ext cx="646173" cy="9423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defTabSz="825500">
              <a:defRPr sz="32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7</a:t>
            </a:r>
          </a:p>
          <a:p>
            <a:pPr defTabSz="825500">
              <a:defRPr sz="24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Day</a:t>
            </a:r>
          </a:p>
        </p:txBody>
      </p:sp>
      <p:sp>
        <p:nvSpPr>
          <p:cNvPr id="249" name="Shape 249"/>
          <p:cNvSpPr/>
          <p:nvPr/>
        </p:nvSpPr>
        <p:spPr>
          <a:xfrm>
            <a:off x="21897087" y="10095015"/>
            <a:ext cx="646173" cy="9423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defTabSz="825500">
              <a:defRPr sz="32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</a:p>
          <a:p>
            <a:pPr defTabSz="825500">
              <a:defRPr sz="24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Day</a:t>
            </a:r>
          </a:p>
        </p:txBody>
      </p:sp>
      <p:sp>
        <p:nvSpPr>
          <p:cNvPr id="250" name="Shape 250"/>
          <p:cNvSpPr/>
          <p:nvPr/>
        </p:nvSpPr>
        <p:spPr>
          <a:xfrm>
            <a:off x="2093304" y="3714375"/>
            <a:ext cx="1049954" cy="41910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defTabSz="825500">
              <a:defRPr sz="20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Kick off</a:t>
            </a:r>
          </a:p>
        </p:txBody>
      </p:sp>
      <p:sp>
        <p:nvSpPr>
          <p:cNvPr id="251" name="Shape 251"/>
          <p:cNvSpPr/>
          <p:nvPr/>
        </p:nvSpPr>
        <p:spPr>
          <a:xfrm>
            <a:off x="14579830" y="3714375"/>
            <a:ext cx="1584931" cy="41910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defTabSz="825500">
              <a:defRPr sz="20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Check Point</a:t>
            </a:r>
          </a:p>
        </p:txBody>
      </p:sp>
      <p:sp>
        <p:nvSpPr>
          <p:cNvPr id="252" name="Shape 252"/>
          <p:cNvSpPr/>
          <p:nvPr/>
        </p:nvSpPr>
        <p:spPr>
          <a:xfrm>
            <a:off x="21259608" y="3714375"/>
            <a:ext cx="1681104" cy="41910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defTabSz="825500">
              <a:defRPr sz="2000">
                <a:solidFill>
                  <a:srgbClr val="E324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End</a:t>
            </a:r>
          </a:p>
        </p:txBody>
      </p:sp>
      <p:sp>
        <p:nvSpPr>
          <p:cNvPr id="253" name="Shape 253"/>
          <p:cNvSpPr/>
          <p:nvPr/>
        </p:nvSpPr>
        <p:spPr>
          <a:xfrm>
            <a:off x="21929649" y="5525554"/>
            <a:ext cx="607976" cy="2057401"/>
          </a:xfrm>
          <a:prstGeom prst="rect">
            <a:avLst/>
          </a:prstGeom>
          <a:solidFill>
            <a:srgbClr val="76D6FF"/>
          </a:solidFill>
          <a:ln w="3175">
            <a:miter lim="400000"/>
          </a:ln>
        </p:spPr>
        <p:txBody>
          <a:bodyPr lIns="45720" tIns="45720" rIns="45720" bIns="45720" anchor="ctr"/>
          <a:lstStyle/>
          <a:p>
            <a:pPr defTabSz="825500">
              <a:defRPr sz="3400">
                <a:solidFill>
                  <a:srgbClr val="1C8F05"/>
                </a:solidFill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2213609" y="1868805"/>
            <a:ext cx="2085341" cy="5486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algn="l" defTabSz="825500">
              <a:defRPr sz="2600">
                <a:solidFill>
                  <a:srgbClr val="606060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项目接入阶段</a:t>
            </a:r>
          </a:p>
        </p:txBody>
      </p:sp>
      <p:sp>
        <p:nvSpPr>
          <p:cNvPr id="255" name="Shape 255"/>
          <p:cNvSpPr/>
          <p:nvPr/>
        </p:nvSpPr>
        <p:spPr>
          <a:xfrm>
            <a:off x="1819709" y="11550434"/>
            <a:ext cx="1577341" cy="9804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algn="l" defTabSz="457200">
              <a:spcBef>
                <a:spcPts val="1200"/>
              </a:spcBef>
              <a:defRPr sz="2800">
                <a:solidFill>
                  <a:srgbClr val="A7AAA9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当面会议</a:t>
            </a:r>
            <a:endParaRPr sz="16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7153135" y="5525554"/>
            <a:ext cx="524178" cy="2057401"/>
          </a:xfrm>
          <a:prstGeom prst="rect">
            <a:avLst/>
          </a:prstGeom>
          <a:solidFill>
            <a:srgbClr val="76D6FF"/>
          </a:solidFill>
          <a:ln w="3175">
            <a:miter lim="400000"/>
          </a:ln>
        </p:spPr>
        <p:txBody>
          <a:bodyPr lIns="45720" tIns="45720" rIns="45720" bIns="45720" anchor="ctr"/>
          <a:lstStyle/>
          <a:p>
            <a:pPr defTabSz="825500">
              <a:defRPr sz="3400">
                <a:solidFill>
                  <a:srgbClr val="1C8F05"/>
                </a:solidFill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7134148" y="7522947"/>
            <a:ext cx="1" cy="2584872"/>
          </a:xfrm>
          <a:prstGeom prst="line">
            <a:avLst/>
          </a:prstGeom>
          <a:ln w="12700">
            <a:solidFill>
              <a:srgbClr val="A6AAA8"/>
            </a:solidFill>
            <a:custDash>
              <a:ds d="100000" sp="200000"/>
            </a:custDash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7050059" y="10095015"/>
            <a:ext cx="782003" cy="9423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defTabSz="825500">
              <a:defRPr sz="32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0.5</a:t>
            </a:r>
          </a:p>
          <a:p>
            <a:pPr defTabSz="825500">
              <a:defRPr sz="24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Day</a:t>
            </a:r>
          </a:p>
        </p:txBody>
      </p:sp>
      <p:sp>
        <p:nvSpPr>
          <p:cNvPr id="259" name="Shape 259"/>
          <p:cNvSpPr/>
          <p:nvPr/>
        </p:nvSpPr>
        <p:spPr>
          <a:xfrm>
            <a:off x="6690364" y="11550434"/>
            <a:ext cx="1577341" cy="9804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algn="l" defTabSz="457200">
              <a:spcBef>
                <a:spcPts val="1200"/>
              </a:spcBef>
              <a:defRPr sz="2800">
                <a:solidFill>
                  <a:srgbClr val="A7AAA9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电话会议</a:t>
            </a:r>
            <a:endParaRPr sz="16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10665921" y="11550434"/>
            <a:ext cx="1577341" cy="9804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algn="l" defTabSz="457200">
              <a:spcBef>
                <a:spcPts val="1200"/>
              </a:spcBef>
              <a:defRPr sz="2800">
                <a:solidFill>
                  <a:srgbClr val="A7AAA9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当面会议</a:t>
            </a:r>
            <a:endParaRPr sz="16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15139903" y="5525554"/>
            <a:ext cx="524178" cy="2057401"/>
          </a:xfrm>
          <a:prstGeom prst="rect">
            <a:avLst/>
          </a:prstGeom>
          <a:solidFill>
            <a:srgbClr val="76D6FF"/>
          </a:solidFill>
          <a:ln w="3175">
            <a:miter lim="400000"/>
          </a:ln>
        </p:spPr>
        <p:txBody>
          <a:bodyPr lIns="45720" tIns="45720" rIns="45720" bIns="45720" anchor="ctr"/>
          <a:lstStyle/>
          <a:p>
            <a:pPr defTabSz="825500">
              <a:defRPr sz="3400">
                <a:solidFill>
                  <a:srgbClr val="1C8F05"/>
                </a:solidFill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15653023" y="7522947"/>
            <a:ext cx="1" cy="2584872"/>
          </a:xfrm>
          <a:prstGeom prst="line">
            <a:avLst/>
          </a:prstGeom>
          <a:ln w="12700">
            <a:solidFill>
              <a:srgbClr val="A6AAA8"/>
            </a:solidFill>
            <a:custDash>
              <a:ds d="100000" sp="200000"/>
            </a:custDash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14981294" y="10091712"/>
            <a:ext cx="782004" cy="9423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defTabSz="825500">
              <a:defRPr sz="32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0.5</a:t>
            </a:r>
          </a:p>
          <a:p>
            <a:pPr defTabSz="825500">
              <a:defRPr sz="24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Day</a:t>
            </a:r>
          </a:p>
        </p:txBody>
      </p:sp>
      <p:sp>
        <p:nvSpPr>
          <p:cNvPr id="264" name="Shape 264"/>
          <p:cNvSpPr/>
          <p:nvPr/>
        </p:nvSpPr>
        <p:spPr>
          <a:xfrm>
            <a:off x="14621598" y="11550434"/>
            <a:ext cx="1577341" cy="9804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algn="l" defTabSz="457200">
              <a:spcBef>
                <a:spcPts val="1200"/>
              </a:spcBef>
              <a:defRPr sz="2800">
                <a:solidFill>
                  <a:srgbClr val="A7AAA9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电话会议</a:t>
            </a:r>
            <a:endParaRPr sz="16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16056695" y="5627257"/>
            <a:ext cx="2147254" cy="12344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algn="l" defTabSz="825500">
              <a:defRPr sz="32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Stage 04</a:t>
            </a:r>
          </a:p>
          <a:p>
            <a:pPr algn="l" defTabSz="825500">
              <a:defRPr sz="32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程序测试</a:t>
            </a:r>
          </a:p>
        </p:txBody>
      </p:sp>
      <p:sp>
        <p:nvSpPr>
          <p:cNvPr id="266" name="Shape 266"/>
          <p:cNvSpPr/>
          <p:nvPr/>
        </p:nvSpPr>
        <p:spPr>
          <a:xfrm>
            <a:off x="18795131" y="7528078"/>
            <a:ext cx="1" cy="2584872"/>
          </a:xfrm>
          <a:prstGeom prst="line">
            <a:avLst/>
          </a:prstGeom>
          <a:ln w="12700">
            <a:solidFill>
              <a:srgbClr val="A6AAA8"/>
            </a:solidFill>
            <a:custDash>
              <a:ds d="100000" sp="200000"/>
            </a:custDash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18789966" y="5530686"/>
            <a:ext cx="524177" cy="2057401"/>
          </a:xfrm>
          <a:prstGeom prst="rect">
            <a:avLst/>
          </a:prstGeom>
          <a:solidFill>
            <a:srgbClr val="76D6FF"/>
          </a:solidFill>
          <a:ln w="3175">
            <a:miter lim="400000"/>
          </a:ln>
        </p:spPr>
        <p:txBody>
          <a:bodyPr lIns="45720" tIns="45720" rIns="45720" bIns="45720" anchor="ctr"/>
          <a:lstStyle/>
          <a:p>
            <a:pPr defTabSz="825500">
              <a:defRPr sz="3400">
                <a:solidFill>
                  <a:srgbClr val="1C8F05"/>
                </a:solidFill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19303089" y="7528078"/>
            <a:ext cx="1" cy="2584872"/>
          </a:xfrm>
          <a:prstGeom prst="line">
            <a:avLst/>
          </a:prstGeom>
          <a:ln w="12700">
            <a:solidFill>
              <a:srgbClr val="A6AAA8"/>
            </a:solidFill>
            <a:custDash>
              <a:ds d="100000" sp="200000"/>
            </a:custDash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18665649" y="10096843"/>
            <a:ext cx="782003" cy="9423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defTabSz="825500">
              <a:defRPr sz="32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0.5</a:t>
            </a:r>
          </a:p>
          <a:p>
            <a:pPr defTabSz="825500">
              <a:defRPr sz="24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Day</a:t>
            </a:r>
          </a:p>
        </p:txBody>
      </p:sp>
      <p:sp>
        <p:nvSpPr>
          <p:cNvPr id="270" name="Shape 270"/>
          <p:cNvSpPr/>
          <p:nvPr/>
        </p:nvSpPr>
        <p:spPr>
          <a:xfrm>
            <a:off x="18241221" y="11550434"/>
            <a:ext cx="1577341" cy="9804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algn="l" defTabSz="457200">
              <a:spcBef>
                <a:spcPts val="1200"/>
              </a:spcBef>
              <a:defRPr sz="2800">
                <a:solidFill>
                  <a:srgbClr val="A7AAA9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电话会议</a:t>
            </a:r>
            <a:endParaRPr sz="16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19349964" y="5524387"/>
            <a:ext cx="2551306" cy="2057401"/>
          </a:xfrm>
          <a:prstGeom prst="rect">
            <a:avLst/>
          </a:prstGeom>
          <a:solidFill>
            <a:schemeClr val="accent1">
              <a:satOff val="-3312"/>
              <a:lumOff val="26614"/>
            </a:schemeClr>
          </a:solidFill>
          <a:ln w="3175">
            <a:miter lim="400000"/>
          </a:ln>
        </p:spPr>
        <p:txBody>
          <a:bodyPr lIns="45720" tIns="45720" rIns="45720" bIns="45720" anchor="ctr"/>
          <a:lstStyle/>
          <a:p>
            <a:pPr defTabSz="825500">
              <a:defRPr sz="3400">
                <a:solidFill>
                  <a:srgbClr val="1C8F05"/>
                </a:solidFill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19979292" y="6227229"/>
            <a:ext cx="1782735" cy="6883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algn="l" defTabSz="825500">
              <a:defRPr sz="34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上线</a:t>
            </a:r>
          </a:p>
        </p:txBody>
      </p:sp>
      <p:sp>
        <p:nvSpPr>
          <p:cNvPr id="273" name="Shape 273"/>
          <p:cNvSpPr/>
          <p:nvPr/>
        </p:nvSpPr>
        <p:spPr>
          <a:xfrm>
            <a:off x="20419601" y="10101921"/>
            <a:ext cx="646173" cy="9423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defTabSz="825500">
              <a:defRPr sz="32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</a:t>
            </a:r>
          </a:p>
          <a:p>
            <a:pPr defTabSz="825500">
              <a:defRPr sz="24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Day</a:t>
            </a:r>
          </a:p>
        </p:txBody>
      </p:sp>
      <p:sp>
        <p:nvSpPr>
          <p:cNvPr id="274" name="Shape 274"/>
          <p:cNvSpPr/>
          <p:nvPr/>
        </p:nvSpPr>
        <p:spPr>
          <a:xfrm>
            <a:off x="3050181" y="5615827"/>
            <a:ext cx="2877503" cy="12344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>
            <a:spAutoFit/>
          </a:bodyPr>
          <a:lstStyle/>
          <a:p>
            <a:pPr algn="l" defTabSz="825500">
              <a:defRPr sz="32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Stage 01</a:t>
            </a:r>
          </a:p>
          <a:p>
            <a:pPr algn="l" defTabSz="825500">
              <a:defRPr sz="32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需求调研&amp;分析</a:t>
            </a:r>
          </a:p>
        </p:txBody>
      </p:sp>
      <p:sp>
        <p:nvSpPr>
          <p:cNvPr id="275" name="Shape 275"/>
          <p:cNvSpPr/>
          <p:nvPr/>
        </p:nvSpPr>
        <p:spPr>
          <a:xfrm>
            <a:off x="7857832" y="5615827"/>
            <a:ext cx="2655254" cy="18059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>
            <a:spAutoFit/>
          </a:bodyPr>
          <a:lstStyle/>
          <a:p>
            <a:pPr algn="l" defTabSz="825500">
              <a:defRPr sz="32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Stage 02</a:t>
            </a:r>
          </a:p>
          <a:p>
            <a:pPr algn="l" defTabSz="825500">
              <a:defRPr sz="32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系统架构搭建</a:t>
            </a:r>
          </a:p>
          <a:p>
            <a:pPr algn="l" defTabSz="825500">
              <a:defRPr sz="32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数据库设计</a:t>
            </a:r>
          </a:p>
        </p:txBody>
      </p:sp>
      <p:sp>
        <p:nvSpPr>
          <p:cNvPr id="276" name="Shape 276"/>
          <p:cNvSpPr>
            <a:spLocks noGrp="1"/>
          </p:cNvSpPr>
          <p:nvPr>
            <p:ph type="sldNum" sz="quarter" idx="2"/>
          </p:nvPr>
        </p:nvSpPr>
        <p:spPr>
          <a:xfrm>
            <a:off x="21791889" y="12298679"/>
            <a:ext cx="358414" cy="370841"/>
          </a:xfrm>
          <a:prstGeom prst="rect">
            <a:avLst/>
          </a:prstGeom>
        </p:spPr>
        <p:txBody>
          <a:bodyPr lIns="45720" tIns="45720" rIns="45720" bIns="45720" anchor="t"/>
          <a:lstStyle>
            <a:lvl1pPr defTabSz="825500">
              <a:defRPr sz="18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主题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/>
          </p:cNvSpPr>
          <p:nvPr>
            <p:ph type="title" hasCustomPrompt="1"/>
          </p:nvPr>
        </p:nvSpPr>
        <p:spPr>
          <a:xfrm>
            <a:off x="3304032" y="855535"/>
            <a:ext cx="17775936" cy="2715769"/>
          </a:xfrm>
          <a:prstGeom prst="rect">
            <a:avLst/>
          </a:prstGeom>
        </p:spPr>
        <p:txBody>
          <a:bodyPr lIns="61721" tIns="61721" rIns="61721" bIns="61721"/>
          <a:lstStyle>
            <a:lvl1pPr>
              <a:defRPr sz="10200"/>
            </a:lvl1pPr>
          </a:lstStyle>
          <a:p>
            <a:r>
              <a:t>标题文本</a:t>
            </a:r>
          </a:p>
        </p:txBody>
      </p:sp>
      <p:sp>
        <p:nvSpPr>
          <p:cNvPr id="293" name="Shape 293"/>
          <p:cNvSpPr>
            <a:spLocks noGrp="1"/>
          </p:cNvSpPr>
          <p:nvPr>
            <p:ph type="body" idx="1" hasCustomPrompt="1"/>
          </p:nvPr>
        </p:nvSpPr>
        <p:spPr>
          <a:xfrm>
            <a:off x="3304032" y="3571303"/>
            <a:ext cx="17775936" cy="9458898"/>
          </a:xfrm>
          <a:prstGeom prst="rect">
            <a:avLst/>
          </a:prstGeom>
        </p:spPr>
        <p:txBody>
          <a:bodyPr lIns="61721" tIns="61721" rIns="61721" bIns="61721"/>
          <a:lstStyle>
            <a:lvl1pPr marL="478790" indent="-438785">
              <a:defRPr sz="7200"/>
            </a:lvl1pPr>
            <a:lvl2pPr marL="872490" indent="-426085">
              <a:defRPr sz="7200"/>
            </a:lvl2pPr>
            <a:lvl3pPr marL="1292225" indent="-389255">
              <a:defRPr sz="7200"/>
            </a:lvl3pPr>
            <a:lvl4pPr marL="1841500" indent="-480695">
              <a:defRPr sz="7200"/>
            </a:lvl4pPr>
            <a:lvl5pPr marL="2298700" indent="-480695">
              <a:defRPr sz="7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94" name="Shape 294"/>
          <p:cNvSpPr>
            <a:spLocks noGrp="1"/>
          </p:cNvSpPr>
          <p:nvPr>
            <p:ph type="sldNum" sz="quarter" idx="2"/>
          </p:nvPr>
        </p:nvSpPr>
        <p:spPr>
          <a:xfrm>
            <a:off x="18539607" y="12190491"/>
            <a:ext cx="470860" cy="529845"/>
          </a:xfrm>
          <a:prstGeom prst="rect">
            <a:avLst/>
          </a:prstGeom>
        </p:spPr>
        <p:txBody>
          <a:bodyPr lIns="61721" tIns="61721" rIns="61721" bIns="61721"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quarter" idx="13"/>
          </p:nvPr>
        </p:nvSpPr>
        <p:spPr>
          <a:xfrm>
            <a:off x="9577930" y="4593152"/>
            <a:ext cx="5221358" cy="315993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9398234" y="7841242"/>
            <a:ext cx="5587531" cy="759471"/>
          </a:xfrm>
          <a:prstGeom prst="rect">
            <a:avLst/>
          </a:prstGeom>
        </p:spPr>
        <p:txBody>
          <a:bodyPr lIns="27123" tIns="27123" rIns="27123" bIns="27123" anchor="b">
            <a:normAutofit/>
          </a:bodyPr>
          <a:lstStyle>
            <a:lvl1pPr marL="0" marR="0" indent="0" defTabSz="584200">
              <a:defRPr sz="9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9398234" y="8627836"/>
            <a:ext cx="5587531" cy="603509"/>
          </a:xfrm>
          <a:prstGeom prst="rect">
            <a:avLst/>
          </a:prstGeom>
        </p:spPr>
        <p:txBody>
          <a:bodyPr lIns="27123" tIns="27123" rIns="27123" bIns="27123">
            <a:normAutofit/>
          </a:bodyPr>
          <a:lstStyle>
            <a:lvl1pPr marL="0" marR="0" indent="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  <a:lvl2pPr marL="0" marR="0" indent="22860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2pPr>
            <a:lvl3pPr marL="0" marR="0" indent="45720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3pPr>
            <a:lvl4pPr marL="0" marR="0" indent="68580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4pPr>
            <a:lvl5pPr marL="0" marR="0" indent="91440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12042156" y="9190657"/>
            <a:ext cx="292907" cy="295549"/>
          </a:xfrm>
          <a:prstGeom prst="rect">
            <a:avLst/>
          </a:prstGeom>
        </p:spPr>
        <p:txBody>
          <a:bodyPr lIns="27123" tIns="27123" rIns="27123" bIns="27123" anchor="t"/>
          <a:lstStyle>
            <a:lvl1pPr>
              <a:defRPr sz="1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主题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1" name="Shape 311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2" name="Shape 3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主题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 marL="20320" indent="-20320"/>
          </a:lstStyle>
          <a:p>
            <a:r>
              <a:t>标题文本</a:t>
            </a:r>
          </a:p>
        </p:txBody>
      </p:sp>
      <p:sp>
        <p:nvSpPr>
          <p:cNvPr id="320" name="Shape 320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490855" indent="-450850"/>
            <a:lvl2pPr marL="824865" indent="-379095">
              <a:spcBef>
                <a:spcPts val="1200"/>
              </a:spcBef>
              <a:defRPr sz="6400"/>
            </a:lvl2pPr>
            <a:lvl3pPr marL="1205865" indent="-302895">
              <a:spcBef>
                <a:spcPts val="1000"/>
              </a:spcBef>
              <a:defRPr sz="5600"/>
            </a:lvl3pPr>
            <a:lvl4pPr marL="1654175" indent="-294005">
              <a:spcBef>
                <a:spcPts val="900"/>
              </a:spcBef>
              <a:defRPr sz="4400"/>
            </a:lvl4pPr>
            <a:lvl5pPr marL="2111375" indent="-294005">
              <a:spcBef>
                <a:spcPts val="900"/>
              </a:spcBef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21" name="Shape 321"/>
          <p:cNvSpPr>
            <a:spLocks noGrp="1"/>
          </p:cNvSpPr>
          <p:nvPr>
            <p:ph type="sldNum" sz="quarter" idx="2"/>
          </p:nvPr>
        </p:nvSpPr>
        <p:spPr>
          <a:xfrm>
            <a:off x="19264198" y="12805569"/>
            <a:ext cx="484575" cy="5435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主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 marL="20320" indent="-20320"/>
          </a:lstStyle>
          <a:p>
            <a:r>
              <a:t>标题文本</a:t>
            </a:r>
          </a:p>
        </p:txBody>
      </p:sp>
      <p:sp>
        <p:nvSpPr>
          <p:cNvPr id="329" name="Shape 32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492760" indent="-453390"/>
            <a:lvl2pPr marL="826770" indent="-381000">
              <a:spcBef>
                <a:spcPts val="1200"/>
              </a:spcBef>
              <a:defRPr sz="6400"/>
            </a:lvl2pPr>
            <a:lvl3pPr marL="1207770" indent="-304800">
              <a:spcBef>
                <a:spcPts val="1000"/>
              </a:spcBef>
              <a:defRPr sz="5600"/>
            </a:lvl3pPr>
            <a:lvl4pPr marL="1656080" indent="-295910">
              <a:spcBef>
                <a:spcPts val="900"/>
              </a:spcBef>
              <a:defRPr sz="4400"/>
            </a:lvl4pPr>
            <a:lvl5pPr marL="2113280" indent="-295910">
              <a:spcBef>
                <a:spcPts val="900"/>
              </a:spcBef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30" name="Shape 330"/>
          <p:cNvSpPr>
            <a:spLocks noGrp="1"/>
          </p:cNvSpPr>
          <p:nvPr>
            <p:ph type="sldNum" sz="quarter" idx="2"/>
          </p:nvPr>
        </p:nvSpPr>
        <p:spPr>
          <a:xfrm>
            <a:off x="19264198" y="12803425"/>
            <a:ext cx="484575" cy="5435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/>
          </p:cNvSpPr>
          <p:nvPr>
            <p:ph type="title" hasCustomPrompt="1"/>
          </p:nvPr>
        </p:nvSpPr>
        <p:spPr>
          <a:xfrm>
            <a:off x="2316695" y="549275"/>
            <a:ext cx="19754901" cy="2286001"/>
          </a:xfrm>
          <a:prstGeom prst="rect">
            <a:avLst/>
          </a:prstGeom>
          <a:ln w="12700">
            <a:round/>
          </a:ln>
        </p:spPr>
        <p:txBody>
          <a:bodyPr lIns="85725" tIns="85725" rIns="85725" bIns="85725"/>
          <a:lstStyle>
            <a:lvl1pPr marL="0" marR="0" indent="0" defTabSz="1437005">
              <a:defRPr sz="9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标题文本</a:t>
            </a:r>
          </a:p>
        </p:txBody>
      </p:sp>
      <p:sp>
        <p:nvSpPr>
          <p:cNvPr id="338" name="Shape 338"/>
          <p:cNvSpPr>
            <a:spLocks noGrp="1"/>
          </p:cNvSpPr>
          <p:nvPr>
            <p:ph type="body" idx="1" hasCustomPrompt="1"/>
          </p:nvPr>
        </p:nvSpPr>
        <p:spPr>
          <a:xfrm>
            <a:off x="2316695" y="3200407"/>
            <a:ext cx="19754901" cy="9051926"/>
          </a:xfrm>
          <a:prstGeom prst="rect">
            <a:avLst/>
          </a:prstGeom>
          <a:ln w="12700">
            <a:round/>
          </a:ln>
        </p:spPr>
        <p:txBody>
          <a:bodyPr lIns="85725" tIns="85725" rIns="85725" bIns="85725"/>
          <a:lstStyle>
            <a:lvl1pPr marL="718820" marR="0" indent="-718820" defTabSz="1437005">
              <a:spcBef>
                <a:spcPts val="1200"/>
              </a:spcBef>
              <a:buClr>
                <a:srgbClr val="000000"/>
              </a:buClr>
              <a:defRPr sz="6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 marL="1317625" marR="0" indent="-598805" defTabSz="1437005">
              <a:spcBef>
                <a:spcPts val="1000"/>
              </a:spcBef>
              <a:buClr>
                <a:srgbClr val="000000"/>
              </a:buClr>
              <a:defRPr sz="6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 marL="1910080" marR="0" indent="-473075" defTabSz="1437005">
              <a:spcBef>
                <a:spcPts val="900"/>
              </a:spcBef>
              <a:buClr>
                <a:srgbClr val="000000"/>
              </a:buClr>
              <a:defRPr sz="5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 marL="2620010" marR="0" indent="-463550" defTabSz="1437005">
              <a:spcBef>
                <a:spcPts val="700"/>
              </a:spcBef>
              <a:buClr>
                <a:srgbClr val="000000"/>
              </a:buClr>
              <a:defRPr sz="4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 marL="3338195" marR="0" indent="-463550" defTabSz="1437005">
              <a:spcBef>
                <a:spcPts val="700"/>
              </a:spcBef>
              <a:buClr>
                <a:srgbClr val="000000"/>
              </a:buClr>
              <a:defRPr sz="4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39" name="Shape 339"/>
          <p:cNvSpPr>
            <a:spLocks noGrp="1"/>
          </p:cNvSpPr>
          <p:nvPr>
            <p:ph type="sldNum" sz="quarter" idx="2"/>
          </p:nvPr>
        </p:nvSpPr>
        <p:spPr>
          <a:xfrm>
            <a:off x="21552727" y="12862568"/>
            <a:ext cx="518866" cy="577851"/>
          </a:xfrm>
          <a:prstGeom prst="rect">
            <a:avLst/>
          </a:prstGeom>
          <a:ln w="12700">
            <a:round/>
          </a:ln>
        </p:spPr>
        <p:txBody>
          <a:bodyPr lIns="85725" tIns="85725" rIns="85725" bIns="85725"/>
          <a:lstStyle>
            <a:lvl1pPr algn="r" defTabSz="1437005"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/>
          </p:cNvSpPr>
          <p:nvPr>
            <p:ph type="sldNum" sz="quarter" idx="2"/>
          </p:nvPr>
        </p:nvSpPr>
        <p:spPr>
          <a:xfrm>
            <a:off x="21552727" y="12862568"/>
            <a:ext cx="518866" cy="577851"/>
          </a:xfrm>
          <a:prstGeom prst="rect">
            <a:avLst/>
          </a:prstGeom>
          <a:ln w="12700">
            <a:round/>
          </a:ln>
        </p:spPr>
        <p:txBody>
          <a:bodyPr lIns="85725" tIns="85725" rIns="85725" bIns="85725"/>
          <a:lstStyle>
            <a:lvl1pPr algn="r" defTabSz="1437005"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/>
          </p:cNvSpPr>
          <p:nvPr>
            <p:ph type="title" hasCustomPrompt="1"/>
          </p:nvPr>
        </p:nvSpPr>
        <p:spPr>
          <a:xfrm>
            <a:off x="2779394" y="341108"/>
            <a:ext cx="18812352" cy="3490448"/>
          </a:xfrm>
          <a:prstGeom prst="rect">
            <a:avLst/>
          </a:prstGeom>
        </p:spPr>
        <p:txBody>
          <a:bodyPr/>
          <a:lstStyle>
            <a:lvl1pPr marL="1905" marR="1905" indent="0">
              <a:defRPr sz="10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标题文本</a:t>
            </a:r>
          </a:p>
        </p:txBody>
      </p:sp>
      <p:sp>
        <p:nvSpPr>
          <p:cNvPr id="354" name="Shape 354"/>
          <p:cNvSpPr>
            <a:spLocks noGrp="1"/>
          </p:cNvSpPr>
          <p:nvPr>
            <p:ph type="body" idx="1" hasCustomPrompt="1"/>
          </p:nvPr>
        </p:nvSpPr>
        <p:spPr>
          <a:xfrm>
            <a:off x="2779394" y="3831555"/>
            <a:ext cx="18812352" cy="8699649"/>
          </a:xfrm>
          <a:prstGeom prst="rect">
            <a:avLst/>
          </a:prstGeom>
        </p:spPr>
        <p:txBody>
          <a:bodyPr anchor="ctr"/>
          <a:lstStyle>
            <a:lvl1pPr marL="892175" marR="1905" indent="-718820">
              <a:spcBef>
                <a:spcPts val="3600"/>
              </a:spcBef>
              <a:buClr>
                <a:srgbClr val="000000"/>
              </a:buClr>
              <a:buSzPct val="171000"/>
              <a:buFont typeface="Gill Sans"/>
              <a:defRPr sz="4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lvl1pPr>
            <a:lvl2pPr marL="1196975" marR="1905" indent="-718820">
              <a:spcBef>
                <a:spcPts val="3600"/>
              </a:spcBef>
              <a:buClr>
                <a:srgbClr val="000000"/>
              </a:buClr>
              <a:buSzPct val="171000"/>
              <a:buFont typeface="Gill Sans"/>
              <a:buChar char="•"/>
              <a:defRPr sz="4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lvl2pPr>
            <a:lvl3pPr marL="1500505" marR="1905" indent="-718820">
              <a:spcBef>
                <a:spcPts val="3600"/>
              </a:spcBef>
              <a:buClr>
                <a:srgbClr val="000000"/>
              </a:buClr>
              <a:buSzPct val="171000"/>
              <a:buFont typeface="Gill Sans"/>
              <a:defRPr sz="4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lvl3pPr>
            <a:lvl4pPr marL="1818005" marR="1905" indent="-718820">
              <a:spcBef>
                <a:spcPts val="3600"/>
              </a:spcBef>
              <a:buClr>
                <a:srgbClr val="000000"/>
              </a:buClr>
              <a:buSzPct val="171000"/>
              <a:buFont typeface="Gill Sans"/>
              <a:buChar char="•"/>
              <a:defRPr sz="4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lvl4pPr>
            <a:lvl5pPr marL="2120900" marR="1905" indent="-718820">
              <a:spcBef>
                <a:spcPts val="3600"/>
              </a:spcBef>
              <a:buClr>
                <a:srgbClr val="000000"/>
              </a:buClr>
              <a:buSzPct val="171000"/>
              <a:buFont typeface="Gill Sans"/>
              <a:buChar char="•"/>
              <a:defRPr sz="4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55" name="Shape 355"/>
          <p:cNvSpPr>
            <a:spLocks noGrp="1"/>
          </p:cNvSpPr>
          <p:nvPr>
            <p:ph type="sldNum" sz="quarter" idx="2"/>
          </p:nvPr>
        </p:nvSpPr>
        <p:spPr>
          <a:xfrm>
            <a:off x="11814413" y="13081635"/>
            <a:ext cx="759461" cy="835661"/>
          </a:xfrm>
          <a:prstGeom prst="rect">
            <a:avLst/>
          </a:prstGeom>
        </p:spPr>
        <p:txBody>
          <a:bodyPr anchor="t"/>
          <a:lstStyle>
            <a:lvl1pPr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/>
          </p:cNvSpPr>
          <p:nvPr>
            <p:ph type="title" hasCustomPrompt="1"/>
          </p:nvPr>
        </p:nvSpPr>
        <p:spPr>
          <a:xfrm>
            <a:off x="2316483" y="548653"/>
            <a:ext cx="19755331" cy="2286719"/>
          </a:xfrm>
          <a:prstGeom prst="rect">
            <a:avLst/>
          </a:prstGeom>
          <a:ln w="12700">
            <a:round/>
          </a:ln>
        </p:spPr>
        <p:txBody>
          <a:bodyPr lIns="85725" tIns="85725" rIns="85725" bIns="85725"/>
          <a:lstStyle>
            <a:lvl1pPr marL="0" marR="0" indent="0" defTabSz="1437005">
              <a:defRPr sz="9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标题文本</a:t>
            </a:r>
          </a:p>
        </p:txBody>
      </p:sp>
      <p:sp>
        <p:nvSpPr>
          <p:cNvPr id="363" name="Shape 363"/>
          <p:cNvSpPr>
            <a:spLocks noGrp="1"/>
          </p:cNvSpPr>
          <p:nvPr>
            <p:ph type="sldNum" sz="quarter" idx="2"/>
          </p:nvPr>
        </p:nvSpPr>
        <p:spPr>
          <a:xfrm>
            <a:off x="21711681" y="13065759"/>
            <a:ext cx="355839" cy="378461"/>
          </a:xfrm>
          <a:prstGeom prst="rect">
            <a:avLst/>
          </a:prstGeom>
        </p:spPr>
        <p:txBody>
          <a:bodyPr anchor="t"/>
          <a:lstStyle>
            <a:lvl1pPr algn="r" defTabSz="1437005"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/>
          </p:cNvSpPr>
          <p:nvPr>
            <p:ph type="sldNum" sz="quarter" idx="2"/>
          </p:nvPr>
        </p:nvSpPr>
        <p:spPr>
          <a:xfrm>
            <a:off x="21499591" y="12846049"/>
            <a:ext cx="570072" cy="574041"/>
          </a:xfrm>
          <a:prstGeom prst="rect">
            <a:avLst/>
          </a:prstGeom>
        </p:spPr>
        <p:txBody>
          <a:bodyPr wrap="square" lIns="102870" tIns="102870" rIns="102870" bIns="102870"/>
          <a:lstStyle>
            <a:lvl1pPr algn="r" defTabSz="1473200">
              <a:defRPr sz="2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/>
          </p:cNvSpPr>
          <p:nvPr>
            <p:ph type="body" idx="1" hasCustomPrompt="1"/>
          </p:nvPr>
        </p:nvSpPr>
        <p:spPr>
          <a:xfrm>
            <a:off x="3259454" y="1783079"/>
            <a:ext cx="17865092" cy="10149842"/>
          </a:xfrm>
          <a:prstGeom prst="rect">
            <a:avLst/>
          </a:prstGeom>
        </p:spPr>
        <p:txBody>
          <a:bodyPr anchor="ctr"/>
          <a:lstStyle>
            <a:lvl1pPr marL="1367155" marR="0" indent="-1049655" defTabSz="609600">
              <a:spcBef>
                <a:spcPts val="5000"/>
              </a:spcBef>
              <a:buClrTx/>
              <a:buSzPct val="171000"/>
              <a:buFontTx/>
              <a:defRPr sz="560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1811655" marR="0" indent="-1049655" defTabSz="609600">
              <a:spcBef>
                <a:spcPts val="5000"/>
              </a:spcBef>
              <a:buClrTx/>
              <a:buSzPct val="171000"/>
              <a:buFontTx/>
              <a:buChar char="•"/>
              <a:defRPr sz="560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2256155" marR="0" indent="-1049655" defTabSz="609600">
              <a:spcBef>
                <a:spcPts val="5000"/>
              </a:spcBef>
              <a:buClrTx/>
              <a:buSzPct val="171000"/>
              <a:buFontTx/>
              <a:defRPr sz="560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2700655" marR="0" indent="-1049655" defTabSz="609600">
              <a:spcBef>
                <a:spcPts val="5000"/>
              </a:spcBef>
              <a:buClrTx/>
              <a:buSzPct val="171000"/>
              <a:buFontTx/>
              <a:buChar char="•"/>
              <a:defRPr sz="560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3145155" marR="0" indent="-1049655" defTabSz="609600">
              <a:spcBef>
                <a:spcPts val="5000"/>
              </a:spcBef>
              <a:buClrTx/>
              <a:buSzPct val="171000"/>
              <a:buFontTx/>
              <a:buChar char="•"/>
              <a:defRPr sz="560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78" name="Shape 378"/>
          <p:cNvSpPr>
            <a:spLocks noGrp="1"/>
          </p:cNvSpPr>
          <p:nvPr>
            <p:ph type="sldNum" sz="quarter" idx="2"/>
          </p:nvPr>
        </p:nvSpPr>
        <p:spPr>
          <a:xfrm>
            <a:off x="11938952" y="13013055"/>
            <a:ext cx="488951" cy="527051"/>
          </a:xfrm>
          <a:prstGeom prst="rect">
            <a:avLst/>
          </a:prstGeom>
        </p:spPr>
        <p:txBody>
          <a:bodyPr lIns="85725" tIns="85725" rIns="85725" bIns="85725" anchor="t"/>
          <a:lstStyle>
            <a:lvl1pPr defTabSz="609600">
              <a:defRPr sz="240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/>
          </p:cNvSpPr>
          <p:nvPr>
            <p:ph type="sldNum" sz="quarter" idx="2"/>
          </p:nvPr>
        </p:nvSpPr>
        <p:spPr>
          <a:xfrm>
            <a:off x="21694674" y="13065622"/>
            <a:ext cx="375882" cy="359113"/>
          </a:xfrm>
          <a:prstGeom prst="rect">
            <a:avLst/>
          </a:prstGeom>
        </p:spPr>
        <p:txBody>
          <a:bodyPr anchor="t"/>
          <a:lstStyle>
            <a:lvl1pPr algn="r" defTabSz="1473200">
              <a:defRPr sz="1600">
                <a:solidFill>
                  <a:srgbClr val="A6AAA9"/>
                </a:solidFill>
                <a:uFill>
                  <a:solidFill>
                    <a:srgbClr val="000000"/>
                  </a:solidFill>
                </a:u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Arial" panose="020B060402020202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9398234" y="5976472"/>
            <a:ext cx="5587531" cy="1763056"/>
          </a:xfrm>
          <a:prstGeom prst="rect">
            <a:avLst/>
          </a:prstGeom>
        </p:spPr>
        <p:txBody>
          <a:bodyPr lIns="27123" tIns="27123" rIns="27123" bIns="27123">
            <a:normAutofit/>
          </a:bodyPr>
          <a:lstStyle>
            <a:lvl1pPr marL="0" marR="0" indent="0" defTabSz="584200">
              <a:defRPr sz="9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12042156" y="9194048"/>
            <a:ext cx="292907" cy="295548"/>
          </a:xfrm>
          <a:prstGeom prst="rect">
            <a:avLst/>
          </a:prstGeom>
        </p:spPr>
        <p:txBody>
          <a:bodyPr lIns="27123" tIns="27123" rIns="27123" bIns="27123" anchor="t"/>
          <a:lstStyle>
            <a:lvl1pPr>
              <a:defRPr sz="1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s_Lie_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2225822" y="12307252"/>
            <a:ext cx="2998451" cy="348616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algn="l" defTabSz="825500">
              <a:spcBef>
                <a:spcPts val="4500"/>
              </a:spcBef>
              <a:defRPr sz="16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Copyright © 2014 </a:t>
            </a:r>
            <a:r>
              <a:rPr>
                <a:solidFill>
                  <a:srgbClr val="1C8F05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HANS</a:t>
            </a: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Design</a:t>
            </a:r>
          </a:p>
        </p:txBody>
      </p:sp>
      <p:sp>
        <p:nvSpPr>
          <p:cNvPr id="393" name="Shape 393"/>
          <p:cNvSpPr>
            <a:spLocks noGrp="1"/>
          </p:cNvSpPr>
          <p:nvPr>
            <p:ph type="body" sz="quarter" idx="13"/>
          </p:nvPr>
        </p:nvSpPr>
        <p:spPr>
          <a:xfrm flipV="1">
            <a:off x="2278942" y="1800217"/>
            <a:ext cx="397516" cy="6"/>
          </a:xfrm>
          <a:prstGeom prst="line">
            <a:avLst/>
          </a:prstGeom>
          <a:ln w="25400">
            <a:solidFill>
              <a:srgbClr val="77BB41"/>
            </a:solidFill>
          </a:ln>
        </p:spPr>
        <p:txBody>
          <a:bodyPr anchor="ctr"/>
          <a:lstStyle/>
          <a:p>
            <a:pPr marL="0" marR="0" indent="0" defTabSz="457200"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94" name="Shape 394"/>
          <p:cNvSpPr>
            <a:spLocks noGrp="1"/>
          </p:cNvSpPr>
          <p:nvPr>
            <p:ph type="body" sz="quarter" idx="14" hasCustomPrompt="1"/>
          </p:nvPr>
        </p:nvSpPr>
        <p:spPr>
          <a:xfrm>
            <a:off x="2213609" y="1868805"/>
            <a:ext cx="2085341" cy="548641"/>
          </a:xfrm>
          <a:prstGeom prst="rect">
            <a:avLst/>
          </a:prstGeom>
        </p:spPr>
        <p:txBody>
          <a:bodyPr wrap="none" lIns="45720" tIns="45720" rIns="45720" bIns="45720" anchor="ctr">
            <a:spAutoFit/>
          </a:bodyPr>
          <a:lstStyle>
            <a:lvl1pPr marL="0" marR="0" indent="0" defTabSz="8255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60606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Lantinghei SC Extralight"/>
              </a:defRPr>
            </a:lvl1pPr>
          </a:lstStyle>
          <a:p>
            <a:r>
              <a:t>项目明细报价</a:t>
            </a:r>
          </a:p>
        </p:txBody>
      </p:sp>
      <p:sp>
        <p:nvSpPr>
          <p:cNvPr id="395" name="Shape 395"/>
          <p:cNvSpPr>
            <a:spLocks noGrp="1"/>
          </p:cNvSpPr>
          <p:nvPr>
            <p:ph type="body" sz="quarter" idx="15" hasCustomPrompt="1"/>
          </p:nvPr>
        </p:nvSpPr>
        <p:spPr>
          <a:xfrm>
            <a:off x="2213609" y="1078864"/>
            <a:ext cx="2694941" cy="688341"/>
          </a:xfrm>
          <a:prstGeom prst="rect">
            <a:avLst/>
          </a:prstGeom>
        </p:spPr>
        <p:txBody>
          <a:bodyPr wrap="none" lIns="45720" tIns="45720" rIns="45720" bIns="45720" anchor="ctr">
            <a:spAutoFit/>
          </a:bodyPr>
          <a:lstStyle>
            <a:lvl1pPr marL="0" marR="0" indent="0" defTabSz="8255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Lantinghei SC Extralight"/>
              </a:defRPr>
            </a:lvl1pPr>
          </a:lstStyle>
          <a:p>
            <a:r>
              <a:t>项目费用预算</a:t>
            </a:r>
          </a:p>
        </p:txBody>
      </p:sp>
      <p:graphicFrame>
        <p:nvGraphicFramePr>
          <p:cNvPr id="396" name="Table 396"/>
          <p:cNvGraphicFramePr/>
          <p:nvPr/>
        </p:nvGraphicFramePr>
        <p:xfrm>
          <a:off x="2269256" y="3140818"/>
          <a:ext cx="13263295" cy="6996957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754667"/>
                <a:gridCol w="2871610"/>
                <a:gridCol w="2375042"/>
                <a:gridCol w="3261976"/>
              </a:tblGrid>
              <a:tr h="828862">
                <a:tc>
                  <a:txBody>
                    <a:bodyPr/>
                    <a:lstStyle/>
                    <a:p>
                      <a:pPr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Design Phases</a:t>
                      </a:r>
                    </a:p>
                  </a:txBody>
                  <a:tcPr marL="25400" marR="25400" marT="25400" marB="254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36B90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Day rate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36B90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Working days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36B90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Quotation (RMB)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36B900"/>
                    </a:solidFill>
                  </a:tcPr>
                </a:tc>
              </a:tr>
              <a:tr h="713326">
                <a:tc gridSpan="3"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Lantinghei SC Demibold"/>
                        </a:rPr>
                        <a:t>品牌理解与概念方案
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微软雅黑" panose="020B0503020204020204" charset="-122"/>
                        </a:rPr>
                        <a:t>￥ 52,440.00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设计总监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￥ 4,680.00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3 d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￥ 14,040.00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资深视觉设计师A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￥ 3,200.00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6 d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￥ 19,200.00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资深视觉设计师B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￥ 3,200.00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6 d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￥ 19,200.00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646445">
                <a:tc gridSpan="3"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Lantinghei SC Demibold"/>
                        </a:rPr>
                        <a:t>设计执行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微软雅黑" panose="020B0503020204020204" charset="-122"/>
                        </a:rPr>
                        <a:t>￥ 76,320.00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设计总监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￥ 4,680.00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4 d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￥ 18,720.00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资深视觉设计师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￥ 3,200.00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9 d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￥ 28,800.00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视觉设计师A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￥ 3,200.00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9 d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￥ 28,800.00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582287">
                <a:tc gridSpan="3"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Lantinghei SC Demibold"/>
                        </a:rPr>
                        <a:t>设计输出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微软雅黑" panose="020B0503020204020204" charset="-122"/>
                        </a:rPr>
                        <a:t>￥ 16,620.00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设计总监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￥ 4,680.00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1.5 d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￥ 7,020.00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资深视觉设计师A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￥ 3,200.00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3 d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￥ 9,600.00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769191">
                <a:tc gridSpan="3"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2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Lantinghei SC Demibold"/>
                        </a:rPr>
                        <a:t>本次项目费用总计（已包含增值税）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2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Lantinghei SC Extralight"/>
                        </a:rPr>
                        <a:t>￥ 145,380.00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97" name="Shape 397"/>
          <p:cNvSpPr/>
          <p:nvPr/>
        </p:nvSpPr>
        <p:spPr>
          <a:xfrm>
            <a:off x="21563724" y="12272009"/>
            <a:ext cx="283251" cy="41910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defTabSz="825500">
              <a:defRPr sz="1800">
                <a:solidFill>
                  <a:srgbClr val="C0C0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P</a:t>
            </a:r>
          </a:p>
        </p:txBody>
      </p:sp>
      <p:sp>
        <p:nvSpPr>
          <p:cNvPr id="398" name="Shape 398"/>
          <p:cNvSpPr>
            <a:spLocks noGrp="1"/>
          </p:cNvSpPr>
          <p:nvPr>
            <p:ph type="sldNum" sz="quarter" idx="2"/>
          </p:nvPr>
        </p:nvSpPr>
        <p:spPr>
          <a:xfrm>
            <a:off x="21791889" y="12298679"/>
            <a:ext cx="358414" cy="370841"/>
          </a:xfrm>
          <a:prstGeom prst="rect">
            <a:avLst/>
          </a:prstGeom>
        </p:spPr>
        <p:txBody>
          <a:bodyPr lIns="45720" tIns="45720" rIns="45720" bIns="45720" anchor="t"/>
          <a:lstStyle>
            <a:lvl1pPr defTabSz="825500">
              <a:defRPr sz="18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399" name="Shape 399"/>
          <p:cNvSpPr>
            <a:spLocks noGrp="1"/>
          </p:cNvSpPr>
          <p:nvPr>
            <p:ph type="body" sz="quarter" idx="16" hasCustomPrompt="1"/>
          </p:nvPr>
        </p:nvSpPr>
        <p:spPr>
          <a:xfrm>
            <a:off x="16559902" y="3136707"/>
            <a:ext cx="4792311" cy="2926081"/>
          </a:xfrm>
          <a:prstGeom prst="rect">
            <a:avLst/>
          </a:prstGeom>
        </p:spPr>
        <p:txBody>
          <a:bodyPr lIns="45720" tIns="45720" rIns="45720" bIns="45720">
            <a:spAutoFit/>
          </a:bodyPr>
          <a:lstStyle/>
          <a:p>
            <a:pPr marL="0" marR="0" indent="0" defTabSz="457200">
              <a:lnSpc>
                <a:spcPct val="130000"/>
              </a:lnSpc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uFillTx/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t>项目周期：18工作日</a:t>
            </a:r>
          </a:p>
          <a:p>
            <a:pPr marL="0" marR="0" indent="0" defTabSz="457200">
              <a:lnSpc>
                <a:spcPct val="130000"/>
              </a:lnSpc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uFillTx/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t>投入人力：3人</a:t>
            </a:r>
          </a:p>
          <a:p>
            <a:pPr marL="0" marR="0" indent="0" defTabSz="457200">
              <a:lnSpc>
                <a:spcPct val="130000"/>
              </a:lnSpc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uFillTx/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t>（创意总监、资深设计师2人）</a:t>
            </a:r>
          </a:p>
          <a:p>
            <a:pPr marL="0" marR="0" indent="0" defTabSz="457200">
              <a:lnSpc>
                <a:spcPct val="130000"/>
              </a:lnSpc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uFillTx/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/>
          </p:cNvSpPr>
          <p:nvPr>
            <p:ph type="sldNum" sz="quarter" idx="2"/>
          </p:nvPr>
        </p:nvSpPr>
        <p:spPr>
          <a:xfrm>
            <a:off x="16154400" y="12833985"/>
            <a:ext cx="4267200" cy="487681"/>
          </a:xfrm>
          <a:prstGeom prst="rect">
            <a:avLst/>
          </a:prstGeom>
        </p:spPr>
        <p:txBody>
          <a:bodyPr wrap="square" lIns="91439" tIns="91439" rIns="91439" bIns="91439"/>
          <a:lstStyle>
            <a:lvl1pPr algn="r" defTabSz="457200">
              <a:defRPr sz="2000">
                <a:uFillTx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/>
          </p:cNvSpPr>
          <p:nvPr>
            <p:ph type="title" hasCustomPrompt="1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>
            <a:normAutofit/>
          </a:bodyPr>
          <a:lstStyle>
            <a:lvl1pPr marL="0" marR="0" indent="0" defTabSz="584200">
              <a:defRPr sz="11000"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414" name="Shape 414"/>
          <p:cNvSpPr>
            <a:spLocks noGrp="1"/>
          </p:cNvSpPr>
          <p:nvPr>
            <p:ph type="body" sz="quarter" idx="1" hasCustomPrompt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marL="0" marR="0" indent="0" algn="ctr" defTabSz="584200">
              <a:spcBef>
                <a:spcPts val="0"/>
              </a:spcBef>
              <a:buClrTx/>
              <a:buSzTx/>
              <a:buFontTx/>
              <a:buNone/>
              <a:defRPr sz="4200"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  <a:lvl2pPr marL="0" marR="0" indent="228600" algn="ctr" defTabSz="584200">
              <a:spcBef>
                <a:spcPts val="0"/>
              </a:spcBef>
              <a:buClrTx/>
              <a:buSzTx/>
              <a:buFontTx/>
              <a:buNone/>
              <a:defRPr sz="4200"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2pPr>
            <a:lvl3pPr marL="0" marR="0" indent="457200" algn="ctr" defTabSz="584200">
              <a:spcBef>
                <a:spcPts val="0"/>
              </a:spcBef>
              <a:buClrTx/>
              <a:buSzTx/>
              <a:buFontTx/>
              <a:buNone/>
              <a:defRPr sz="4200"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3pPr>
            <a:lvl4pPr marL="0" marR="0" indent="685800" algn="ctr" defTabSz="584200">
              <a:spcBef>
                <a:spcPts val="0"/>
              </a:spcBef>
              <a:buClrTx/>
              <a:buSzTx/>
              <a:buFontTx/>
              <a:buNone/>
              <a:defRPr sz="4200"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4pPr>
            <a:lvl5pPr marL="0" marR="0" indent="914400" algn="ctr" defTabSz="584200">
              <a:spcBef>
                <a:spcPts val="0"/>
              </a:spcBef>
              <a:buClrTx/>
              <a:buSzTx/>
              <a:buFontTx/>
              <a:buNone/>
              <a:defRPr sz="4200"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5" name="Shape 415"/>
          <p:cNvSpPr>
            <a:spLocks noGrp="1"/>
          </p:cNvSpPr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 lIns="71437" tIns="71437" rIns="71437" bIns="71437" anchor="t"/>
          <a:lstStyle>
            <a:lvl1pPr>
              <a:defRPr sz="2400"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/>
          </p:cNvSpPr>
          <p:nvPr>
            <p:ph type="title" hasCustomPrompt="1"/>
          </p:nvPr>
        </p:nvSpPr>
        <p:spPr>
          <a:xfrm>
            <a:off x="2316479" y="851534"/>
            <a:ext cx="19751042" cy="2714628"/>
          </a:xfrm>
          <a:prstGeom prst="rect">
            <a:avLst/>
          </a:prstGeom>
        </p:spPr>
        <p:txBody>
          <a:bodyPr lIns="82296" tIns="82296" rIns="82296" bIns="82296">
            <a:normAutofit/>
          </a:bodyPr>
          <a:lstStyle>
            <a:lvl1pPr marL="0" marR="0" indent="0" defTabSz="457200">
              <a:defRPr sz="8600">
                <a:solidFill>
                  <a:srgbClr val="000000"/>
                </a:solidFill>
                <a:uFillTx/>
              </a:defRPr>
            </a:lvl1pPr>
          </a:lstStyle>
          <a:p>
            <a:r>
              <a:t>标题文本</a:t>
            </a:r>
          </a:p>
        </p:txBody>
      </p:sp>
      <p:sp>
        <p:nvSpPr>
          <p:cNvPr id="423" name="Shape 423"/>
          <p:cNvSpPr>
            <a:spLocks noGrp="1"/>
          </p:cNvSpPr>
          <p:nvPr>
            <p:ph type="body" idx="1" hasCustomPrompt="1"/>
          </p:nvPr>
        </p:nvSpPr>
        <p:spPr>
          <a:xfrm>
            <a:off x="2316479" y="3566161"/>
            <a:ext cx="19751042" cy="9464039"/>
          </a:xfrm>
          <a:prstGeom prst="rect">
            <a:avLst/>
          </a:prstGeom>
        </p:spPr>
        <p:txBody>
          <a:bodyPr lIns="82296" tIns="82296" rIns="82296" bIns="82296">
            <a:normAutofit/>
          </a:bodyPr>
          <a:lstStyle>
            <a:lvl1pPr marL="664210" marR="0" indent="-664210" defTabSz="457200">
              <a:spcBef>
                <a:spcPts val="700"/>
              </a:spcBef>
              <a:buClrTx/>
              <a:defRPr sz="6200">
                <a:solidFill>
                  <a:srgbClr val="000000"/>
                </a:solidFill>
                <a:uFillTx/>
              </a:defRPr>
            </a:lvl1pPr>
            <a:lvl2pPr marL="1089660" marR="0" indent="-632460" defTabSz="457200">
              <a:spcBef>
                <a:spcPts val="700"/>
              </a:spcBef>
              <a:buClrTx/>
              <a:defRPr sz="6200">
                <a:solidFill>
                  <a:srgbClr val="000000"/>
                </a:solidFill>
                <a:uFillTx/>
              </a:defRPr>
            </a:lvl2pPr>
            <a:lvl3pPr marL="1504950" marR="0" indent="-590550" defTabSz="457200">
              <a:spcBef>
                <a:spcPts val="700"/>
              </a:spcBef>
              <a:buClrTx/>
              <a:defRPr sz="6200">
                <a:solidFill>
                  <a:srgbClr val="000000"/>
                </a:solidFill>
                <a:uFillTx/>
              </a:defRPr>
            </a:lvl3pPr>
            <a:lvl4pPr marL="2080260" marR="0" indent="-708660" defTabSz="457200">
              <a:spcBef>
                <a:spcPts val="700"/>
              </a:spcBef>
              <a:buClrTx/>
              <a:defRPr sz="6200">
                <a:solidFill>
                  <a:srgbClr val="000000"/>
                </a:solidFill>
                <a:uFillTx/>
              </a:defRPr>
            </a:lvl4pPr>
            <a:lvl5pPr marL="2537460" marR="0" indent="-708660" defTabSz="457200">
              <a:spcBef>
                <a:spcPts val="700"/>
              </a:spcBef>
              <a:buClrTx/>
              <a:defRPr sz="6200">
                <a:solidFill>
                  <a:srgbClr val="000000"/>
                </a:solidFill>
                <a:uFillTx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24" name="Shape 424"/>
          <p:cNvSpPr>
            <a:spLocks noGrp="1"/>
          </p:cNvSpPr>
          <p:nvPr>
            <p:ph type="sldNum" sz="quarter" idx="2"/>
          </p:nvPr>
        </p:nvSpPr>
        <p:spPr>
          <a:xfrm>
            <a:off x="16946880" y="12221149"/>
            <a:ext cx="5120641" cy="469393"/>
          </a:xfrm>
          <a:prstGeom prst="rect">
            <a:avLst/>
          </a:prstGeom>
        </p:spPr>
        <p:txBody>
          <a:bodyPr wrap="square" lIns="82296" tIns="82296" rIns="82296" bIns="82296"/>
          <a:lstStyle>
            <a:lvl1pPr algn="r" defTabSz="914400">
              <a:defRPr sz="2000">
                <a:solidFill>
                  <a:srgbClr val="888888"/>
                </a:solidFill>
                <a:uFillTx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/>
          </p:cNvSpPr>
          <p:nvPr>
            <p:ph type="title" hasCustomPrompt="1"/>
          </p:nvPr>
        </p:nvSpPr>
        <p:spPr>
          <a:xfrm>
            <a:off x="1219200" y="184150"/>
            <a:ext cx="21945600" cy="3016252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0" marR="0" indent="0" defTabSz="457200">
              <a:defRPr sz="8800">
                <a:solidFill>
                  <a:srgbClr val="000000"/>
                </a:solidFill>
                <a:uFillTx/>
              </a:defRPr>
            </a:lvl1pPr>
          </a:lstStyle>
          <a:p>
            <a:r>
              <a:t>标题文本</a:t>
            </a:r>
          </a:p>
        </p:txBody>
      </p:sp>
      <p:sp>
        <p:nvSpPr>
          <p:cNvPr id="432" name="Shape 432"/>
          <p:cNvSpPr>
            <a:spLocks noGrp="1"/>
          </p:cNvSpPr>
          <p:nvPr>
            <p:ph type="body" idx="1" hasCustomPrompt="1"/>
          </p:nvPr>
        </p:nvSpPr>
        <p:spPr>
          <a:xfrm>
            <a:off x="1219200" y="3200401"/>
            <a:ext cx="21945600" cy="10515599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685800" marR="0" indent="-68580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1pPr>
            <a:lvl2pPr marL="1110615" marR="0" indent="-653415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2pPr>
            <a:lvl3pPr marL="1524000" marR="0" indent="-60960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3pPr>
            <a:lvl4pPr marL="2103120" marR="0" indent="-73152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4pPr>
            <a:lvl5pPr marL="2560320" marR="0" indent="-73152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33" name="Shape 433"/>
          <p:cNvSpPr>
            <a:spLocks noGrp="1"/>
          </p:cNvSpPr>
          <p:nvPr>
            <p:ph type="sldNum" sz="quarter" idx="2"/>
          </p:nvPr>
        </p:nvSpPr>
        <p:spPr>
          <a:xfrm>
            <a:off x="17475200" y="12802238"/>
            <a:ext cx="5689600" cy="551181"/>
          </a:xfrm>
          <a:prstGeom prst="rect">
            <a:avLst/>
          </a:prstGeom>
        </p:spPr>
        <p:txBody>
          <a:bodyPr wrap="square" lIns="91439" tIns="91439" rIns="91439" bIns="91439"/>
          <a:lstStyle>
            <a:lvl1pPr algn="r" defTabSz="914400">
              <a:defRPr sz="2400">
                <a:solidFill>
                  <a:srgbClr val="888888"/>
                </a:solidFill>
                <a:uFillTx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/>
          </p:cNvSpPr>
          <p:nvPr>
            <p:ph type="title" hasCustomPrompt="1"/>
          </p:nvPr>
        </p:nvSpPr>
        <p:spPr>
          <a:xfrm>
            <a:off x="1219200" y="184150"/>
            <a:ext cx="21945600" cy="3016252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0" marR="0" indent="0" defTabSz="457200">
              <a:defRPr sz="8800">
                <a:solidFill>
                  <a:srgbClr val="000000"/>
                </a:solidFill>
                <a:uFillTx/>
              </a:defRPr>
            </a:lvl1pPr>
          </a:lstStyle>
          <a:p>
            <a:r>
              <a:t>标题文本</a:t>
            </a:r>
          </a:p>
        </p:txBody>
      </p:sp>
      <p:sp>
        <p:nvSpPr>
          <p:cNvPr id="441" name="Shape 441"/>
          <p:cNvSpPr>
            <a:spLocks noGrp="1"/>
          </p:cNvSpPr>
          <p:nvPr>
            <p:ph type="body" idx="1" hasCustomPrompt="1"/>
          </p:nvPr>
        </p:nvSpPr>
        <p:spPr>
          <a:xfrm>
            <a:off x="1219200" y="3200401"/>
            <a:ext cx="21945600" cy="10515599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685800" marR="0" indent="-68580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1pPr>
            <a:lvl2pPr marL="1110615" marR="0" indent="-653415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2pPr>
            <a:lvl3pPr marL="1524000" marR="0" indent="-60960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3pPr>
            <a:lvl4pPr marL="2103120" marR="0" indent="-73152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4pPr>
            <a:lvl5pPr marL="2560320" marR="0" indent="-73152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42" name="Shape 442"/>
          <p:cNvSpPr>
            <a:spLocks noGrp="1"/>
          </p:cNvSpPr>
          <p:nvPr>
            <p:ph type="sldNum" sz="quarter" idx="2"/>
          </p:nvPr>
        </p:nvSpPr>
        <p:spPr>
          <a:xfrm>
            <a:off x="17475200" y="12802238"/>
            <a:ext cx="5689600" cy="551181"/>
          </a:xfrm>
          <a:prstGeom prst="rect">
            <a:avLst/>
          </a:prstGeom>
        </p:spPr>
        <p:txBody>
          <a:bodyPr wrap="square" lIns="91439" tIns="91439" rIns="91439" bIns="91439"/>
          <a:lstStyle>
            <a:lvl1pPr algn="r" defTabSz="914400">
              <a:defRPr sz="2400">
                <a:solidFill>
                  <a:srgbClr val="888888"/>
                </a:solidFill>
                <a:uFillTx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>
            <a:spLocks noGrp="1"/>
          </p:cNvSpPr>
          <p:nvPr>
            <p:ph type="title" hasCustomPrompt="1"/>
          </p:nvPr>
        </p:nvSpPr>
        <p:spPr>
          <a:xfrm>
            <a:off x="1219200" y="184150"/>
            <a:ext cx="21945600" cy="3016252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0" marR="0" indent="0" defTabSz="457200">
              <a:defRPr sz="8800">
                <a:solidFill>
                  <a:srgbClr val="000000"/>
                </a:solidFill>
                <a:uFillTx/>
              </a:defRPr>
            </a:lvl1pPr>
          </a:lstStyle>
          <a:p>
            <a:r>
              <a:t>标题文本</a:t>
            </a:r>
          </a:p>
        </p:txBody>
      </p:sp>
      <p:sp>
        <p:nvSpPr>
          <p:cNvPr id="450" name="Shape 450"/>
          <p:cNvSpPr>
            <a:spLocks noGrp="1"/>
          </p:cNvSpPr>
          <p:nvPr>
            <p:ph type="body" idx="1" hasCustomPrompt="1"/>
          </p:nvPr>
        </p:nvSpPr>
        <p:spPr>
          <a:xfrm>
            <a:off x="1219200" y="3200401"/>
            <a:ext cx="21945600" cy="10515599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685800" marR="0" indent="-68580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1pPr>
            <a:lvl2pPr marL="1110615" marR="0" indent="-653415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2pPr>
            <a:lvl3pPr marL="1524000" marR="0" indent="-60960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3pPr>
            <a:lvl4pPr marL="2103120" marR="0" indent="-73152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4pPr>
            <a:lvl5pPr marL="2560320" marR="0" indent="-73152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51" name="Shape 451"/>
          <p:cNvSpPr>
            <a:spLocks noGrp="1"/>
          </p:cNvSpPr>
          <p:nvPr>
            <p:ph type="sldNum" sz="quarter" idx="2"/>
          </p:nvPr>
        </p:nvSpPr>
        <p:spPr>
          <a:xfrm>
            <a:off x="17475200" y="12802238"/>
            <a:ext cx="5689600" cy="551181"/>
          </a:xfrm>
          <a:prstGeom prst="rect">
            <a:avLst/>
          </a:prstGeom>
        </p:spPr>
        <p:txBody>
          <a:bodyPr wrap="square" lIns="91439" tIns="91439" rIns="91439" bIns="91439"/>
          <a:lstStyle>
            <a:lvl1pPr algn="r" defTabSz="914400">
              <a:defRPr sz="2400">
                <a:solidFill>
                  <a:srgbClr val="888888"/>
                </a:solidFill>
                <a:uFillTx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>
            <a:spLocks noGrp="1"/>
          </p:cNvSpPr>
          <p:nvPr>
            <p:ph type="title" hasCustomPrompt="1"/>
          </p:nvPr>
        </p:nvSpPr>
        <p:spPr>
          <a:xfrm>
            <a:off x="1219200" y="184150"/>
            <a:ext cx="21945600" cy="3016252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0" marR="0" indent="0" defTabSz="457200">
              <a:defRPr sz="8800">
                <a:solidFill>
                  <a:srgbClr val="000000"/>
                </a:solidFill>
                <a:uFillTx/>
              </a:defRPr>
            </a:lvl1pPr>
          </a:lstStyle>
          <a:p>
            <a:r>
              <a:t>标题文本</a:t>
            </a:r>
          </a:p>
        </p:txBody>
      </p:sp>
      <p:sp>
        <p:nvSpPr>
          <p:cNvPr id="468" name="Shape 468"/>
          <p:cNvSpPr>
            <a:spLocks noGrp="1"/>
          </p:cNvSpPr>
          <p:nvPr>
            <p:ph type="body" idx="1" hasCustomPrompt="1"/>
          </p:nvPr>
        </p:nvSpPr>
        <p:spPr>
          <a:xfrm>
            <a:off x="1219200" y="3200401"/>
            <a:ext cx="21945600" cy="10515599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685800" marR="0" indent="-68580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1pPr>
            <a:lvl2pPr marL="1110615" marR="0" indent="-653415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2pPr>
            <a:lvl3pPr marL="1524000" marR="0" indent="-60960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3pPr>
            <a:lvl4pPr marL="2103120" marR="0" indent="-73152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4pPr>
            <a:lvl5pPr marL="2560320" marR="0" indent="-73152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69" name="Shape 469"/>
          <p:cNvSpPr>
            <a:spLocks noGrp="1"/>
          </p:cNvSpPr>
          <p:nvPr>
            <p:ph type="sldNum" sz="quarter" idx="2"/>
          </p:nvPr>
        </p:nvSpPr>
        <p:spPr>
          <a:xfrm>
            <a:off x="17475200" y="12802238"/>
            <a:ext cx="5689600" cy="551181"/>
          </a:xfrm>
          <a:prstGeom prst="rect">
            <a:avLst/>
          </a:prstGeom>
        </p:spPr>
        <p:txBody>
          <a:bodyPr wrap="square" lIns="91439" tIns="91439" rIns="91439" bIns="91439"/>
          <a:lstStyle>
            <a:lvl1pPr algn="r" defTabSz="914400">
              <a:defRPr sz="2400">
                <a:solidFill>
                  <a:srgbClr val="888888"/>
                </a:solidFill>
                <a:uFillTx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/>
          </p:cNvSpPr>
          <p:nvPr>
            <p:ph type="title" hasCustomPrompt="1"/>
          </p:nvPr>
        </p:nvSpPr>
        <p:spPr>
          <a:xfrm>
            <a:off x="1219200" y="184150"/>
            <a:ext cx="21945600" cy="3016252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0" marR="0" indent="0" defTabSz="457200">
              <a:defRPr sz="8800">
                <a:solidFill>
                  <a:srgbClr val="000000"/>
                </a:solidFill>
                <a:uFillTx/>
              </a:defRPr>
            </a:lvl1pPr>
          </a:lstStyle>
          <a:p>
            <a:r>
              <a:t>标题文本</a:t>
            </a:r>
          </a:p>
        </p:txBody>
      </p:sp>
      <p:sp>
        <p:nvSpPr>
          <p:cNvPr id="477" name="Shape 477"/>
          <p:cNvSpPr>
            <a:spLocks noGrp="1"/>
          </p:cNvSpPr>
          <p:nvPr>
            <p:ph type="body" idx="1" hasCustomPrompt="1"/>
          </p:nvPr>
        </p:nvSpPr>
        <p:spPr>
          <a:xfrm>
            <a:off x="1219200" y="3200401"/>
            <a:ext cx="21945600" cy="10515599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685800" marR="0" indent="-68580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1pPr>
            <a:lvl2pPr marL="1110615" marR="0" indent="-653415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2pPr>
            <a:lvl3pPr marL="1524000" marR="0" indent="-60960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3pPr>
            <a:lvl4pPr marL="2103120" marR="0" indent="-73152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4pPr>
            <a:lvl5pPr marL="2560320" marR="0" indent="-73152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78" name="Shape 478"/>
          <p:cNvSpPr>
            <a:spLocks noGrp="1"/>
          </p:cNvSpPr>
          <p:nvPr>
            <p:ph type="sldNum" sz="quarter" idx="2"/>
          </p:nvPr>
        </p:nvSpPr>
        <p:spPr>
          <a:xfrm>
            <a:off x="17475200" y="12802238"/>
            <a:ext cx="5689600" cy="551181"/>
          </a:xfrm>
          <a:prstGeom prst="rect">
            <a:avLst/>
          </a:prstGeom>
        </p:spPr>
        <p:txBody>
          <a:bodyPr wrap="square" lIns="91439" tIns="91439" rIns="91439" bIns="91439"/>
          <a:lstStyle>
            <a:lvl1pPr algn="r" defTabSz="914400">
              <a:defRPr sz="2400">
                <a:solidFill>
                  <a:srgbClr val="888888"/>
                </a:solidFill>
                <a:uFillTx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>
            <a:spLocks noGrp="1"/>
          </p:cNvSpPr>
          <p:nvPr>
            <p:ph type="title" hasCustomPrompt="1"/>
          </p:nvPr>
        </p:nvSpPr>
        <p:spPr>
          <a:xfrm>
            <a:off x="1219200" y="184150"/>
            <a:ext cx="21945600" cy="3016252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0" marR="0" indent="0" defTabSz="457200">
              <a:defRPr sz="8800">
                <a:solidFill>
                  <a:srgbClr val="000000"/>
                </a:solidFill>
                <a:uFillTx/>
              </a:defRPr>
            </a:lvl1pPr>
          </a:lstStyle>
          <a:p>
            <a:r>
              <a:t>标题文本</a:t>
            </a:r>
          </a:p>
        </p:txBody>
      </p:sp>
      <p:sp>
        <p:nvSpPr>
          <p:cNvPr id="486" name="Shape 486"/>
          <p:cNvSpPr>
            <a:spLocks noGrp="1"/>
          </p:cNvSpPr>
          <p:nvPr>
            <p:ph type="body" idx="1" hasCustomPrompt="1"/>
          </p:nvPr>
        </p:nvSpPr>
        <p:spPr>
          <a:xfrm>
            <a:off x="1219200" y="3200401"/>
            <a:ext cx="21945600" cy="10515599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685800" marR="0" indent="-68580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1pPr>
            <a:lvl2pPr marL="1110615" marR="0" indent="-653415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2pPr>
            <a:lvl3pPr marL="1524000" marR="0" indent="-60960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3pPr>
            <a:lvl4pPr marL="2103120" marR="0" indent="-73152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4pPr>
            <a:lvl5pPr marL="2560320" marR="0" indent="-73152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87" name="Shape 487"/>
          <p:cNvSpPr>
            <a:spLocks noGrp="1"/>
          </p:cNvSpPr>
          <p:nvPr>
            <p:ph type="sldNum" sz="quarter" idx="2"/>
          </p:nvPr>
        </p:nvSpPr>
        <p:spPr>
          <a:xfrm>
            <a:off x="17475200" y="12802238"/>
            <a:ext cx="5689600" cy="551181"/>
          </a:xfrm>
          <a:prstGeom prst="rect">
            <a:avLst/>
          </a:prstGeom>
        </p:spPr>
        <p:txBody>
          <a:bodyPr wrap="square" lIns="91439" tIns="91439" rIns="91439" bIns="91439"/>
          <a:lstStyle>
            <a:lvl1pPr algn="r" defTabSz="914400">
              <a:defRPr sz="2400">
                <a:solidFill>
                  <a:srgbClr val="888888"/>
                </a:solidFill>
                <a:uFillTx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quarter" idx="13"/>
          </p:nvPr>
        </p:nvSpPr>
        <p:spPr>
          <a:xfrm>
            <a:off x="12307277" y="4593152"/>
            <a:ext cx="2848013" cy="439407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9228710" y="4593152"/>
            <a:ext cx="2848014" cy="2129229"/>
          </a:xfrm>
          <a:prstGeom prst="rect">
            <a:avLst/>
          </a:prstGeom>
        </p:spPr>
        <p:txBody>
          <a:bodyPr lIns="27123" tIns="27123" rIns="27123" bIns="27123" anchor="b">
            <a:normAutofit/>
          </a:bodyPr>
          <a:lstStyle>
            <a:lvl1pPr marL="0" marR="0" indent="0" defTabSz="584200">
              <a:defRPr sz="72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9228710" y="6796971"/>
            <a:ext cx="2848014" cy="2190258"/>
          </a:xfrm>
          <a:prstGeom prst="rect">
            <a:avLst/>
          </a:prstGeom>
        </p:spPr>
        <p:txBody>
          <a:bodyPr lIns="27123" tIns="27123" rIns="27123" bIns="27123">
            <a:normAutofit/>
          </a:bodyPr>
          <a:lstStyle>
            <a:lvl1pPr marL="0" marR="0" indent="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  <a:lvl2pPr marL="0" marR="0" indent="22860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2pPr>
            <a:lvl3pPr marL="0" marR="0" indent="45720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3pPr>
            <a:lvl4pPr marL="0" marR="0" indent="68580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4pPr>
            <a:lvl5pPr marL="0" marR="0" indent="91440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12042156" y="9194048"/>
            <a:ext cx="292907" cy="295548"/>
          </a:xfrm>
          <a:prstGeom prst="rect">
            <a:avLst/>
          </a:prstGeom>
        </p:spPr>
        <p:txBody>
          <a:bodyPr lIns="27123" tIns="27123" rIns="27123" bIns="27123" anchor="t"/>
          <a:lstStyle>
            <a:lvl1pPr>
              <a:defRPr sz="1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>
            <a:off x="20920795" y="424396"/>
            <a:ext cx="2982283" cy="500381"/>
          </a:xfrm>
          <a:prstGeom prst="rect">
            <a:avLst/>
          </a:prstGeom>
          <a:ln w="3175">
            <a:miter lim="400000"/>
          </a:ln>
        </p:spPr>
        <p:txBody>
          <a:bodyPr tIns="91439" bIns="91439">
            <a:spAutoFit/>
          </a:bodyPr>
          <a:lstStyle>
            <a:lvl1pPr algn="r" defTabSz="1828800">
              <a:defRPr sz="1800">
                <a:solidFill>
                  <a:srgbClr val="A6AAA9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2016  \\ TREEDOM </a:t>
            </a:r>
          </a:p>
        </p:txBody>
      </p:sp>
      <p:sp>
        <p:nvSpPr>
          <p:cNvPr id="504" name="Shape 504"/>
          <p:cNvSpPr/>
          <p:nvPr/>
        </p:nvSpPr>
        <p:spPr>
          <a:xfrm>
            <a:off x="22725801" y="826006"/>
            <a:ext cx="1175765" cy="462281"/>
          </a:xfrm>
          <a:prstGeom prst="rect">
            <a:avLst/>
          </a:prstGeom>
          <a:ln w="3175">
            <a:miter lim="400000"/>
          </a:ln>
        </p:spPr>
        <p:txBody>
          <a:bodyPr tIns="91439" bIns="91439" anchor="ctr">
            <a:spAutoFit/>
          </a:bodyPr>
          <a:lstStyle>
            <a:lvl1pPr algn="r" defTabSz="914400">
              <a:defRPr sz="1600">
                <a:solidFill>
                  <a:srgbClr val="A6AAA9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P - 1</a:t>
            </a:r>
          </a:p>
        </p:txBody>
      </p:sp>
      <p:pic>
        <p:nvPicPr>
          <p:cNvPr id="505" name="pasted-image.pdf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21566691" y="12498075"/>
            <a:ext cx="2003231" cy="757186"/>
          </a:xfrm>
          <a:prstGeom prst="rect">
            <a:avLst/>
          </a:prstGeom>
          <a:ln w="3175">
            <a:miter lim="400000"/>
            <a:headEnd/>
            <a:tailEnd/>
          </a:ln>
        </p:spPr>
      </p:pic>
      <p:sp>
        <p:nvSpPr>
          <p:cNvPr id="506" name="Shape 506"/>
          <p:cNvSpPr>
            <a:spLocks noGrp="1"/>
          </p:cNvSpPr>
          <p:nvPr>
            <p:ph type="sldNum" sz="quarter" idx="2"/>
          </p:nvPr>
        </p:nvSpPr>
        <p:spPr>
          <a:xfrm>
            <a:off x="22203052" y="12802235"/>
            <a:ext cx="504548" cy="551181"/>
          </a:xfrm>
          <a:prstGeom prst="rect">
            <a:avLst/>
          </a:prstGeom>
        </p:spPr>
        <p:txBody>
          <a:bodyPr lIns="91439" tIns="91439" rIns="91439" bIns="91439"/>
          <a:lstStyle>
            <a:lvl1pPr algn="r" defTabSz="1828800">
              <a:defRPr sz="2400">
                <a:solidFill>
                  <a:srgbClr val="888888"/>
                </a:solidFill>
                <a:uFillTx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/>
          </p:cNvSpPr>
          <p:nvPr>
            <p:ph type="title" hasCustomPrompt="1"/>
          </p:nvPr>
        </p:nvSpPr>
        <p:spPr>
          <a:xfrm>
            <a:off x="1219200" y="549276"/>
            <a:ext cx="21945600" cy="2286001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0" marR="0" indent="0">
              <a:defRPr sz="8800">
                <a:solidFill>
                  <a:srgbClr val="000000"/>
                </a:solidFill>
                <a:uFillTx/>
              </a:defRPr>
            </a:lvl1pPr>
          </a:lstStyle>
          <a:p>
            <a:r>
              <a:t>标题文本</a:t>
            </a:r>
          </a:p>
        </p:txBody>
      </p:sp>
      <p:sp>
        <p:nvSpPr>
          <p:cNvPr id="514" name="Shape 514"/>
          <p:cNvSpPr>
            <a:spLocks noGrp="1"/>
          </p:cNvSpPr>
          <p:nvPr>
            <p:ph type="body" idx="1" hasCustomPrompt="1"/>
          </p:nvPr>
        </p:nvSpPr>
        <p:spPr>
          <a:xfrm>
            <a:off x="1219200" y="3200401"/>
            <a:ext cx="21945600" cy="9051927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685800" marR="0" indent="-685800">
              <a:spcBef>
                <a:spcPts val="1500"/>
              </a:spcBef>
              <a:buClrTx/>
              <a:defRPr sz="6400">
                <a:solidFill>
                  <a:srgbClr val="000000"/>
                </a:solidFill>
                <a:uFillTx/>
              </a:defRPr>
            </a:lvl1pPr>
            <a:lvl2pPr marL="1110615" marR="0" indent="-653415">
              <a:spcBef>
                <a:spcPts val="1500"/>
              </a:spcBef>
              <a:buClrTx/>
              <a:defRPr sz="6400">
                <a:solidFill>
                  <a:srgbClr val="000000"/>
                </a:solidFill>
                <a:uFillTx/>
              </a:defRPr>
            </a:lvl2pPr>
            <a:lvl3pPr marL="1524000" marR="0" indent="-609600">
              <a:spcBef>
                <a:spcPts val="1500"/>
              </a:spcBef>
              <a:buClrTx/>
              <a:defRPr sz="6400">
                <a:solidFill>
                  <a:srgbClr val="000000"/>
                </a:solidFill>
                <a:uFillTx/>
              </a:defRPr>
            </a:lvl3pPr>
            <a:lvl4pPr marL="2103120" marR="0" indent="-731520">
              <a:spcBef>
                <a:spcPts val="1500"/>
              </a:spcBef>
              <a:buClrTx/>
              <a:defRPr sz="6400">
                <a:solidFill>
                  <a:srgbClr val="000000"/>
                </a:solidFill>
                <a:uFillTx/>
              </a:defRPr>
            </a:lvl4pPr>
            <a:lvl5pPr marL="2560320" marR="0" indent="-731520">
              <a:spcBef>
                <a:spcPts val="1500"/>
              </a:spcBef>
              <a:buClrTx/>
              <a:defRPr sz="6400">
                <a:solidFill>
                  <a:srgbClr val="000000"/>
                </a:solidFill>
                <a:uFillTx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15" name="Shape 515"/>
          <p:cNvSpPr>
            <a:spLocks noGrp="1"/>
          </p:cNvSpPr>
          <p:nvPr>
            <p:ph type="sldNum" sz="quarter" idx="2"/>
          </p:nvPr>
        </p:nvSpPr>
        <p:spPr>
          <a:xfrm>
            <a:off x="22660252" y="12802238"/>
            <a:ext cx="504548" cy="551181"/>
          </a:xfrm>
          <a:prstGeom prst="rect">
            <a:avLst/>
          </a:prstGeom>
        </p:spPr>
        <p:txBody>
          <a:bodyPr lIns="91439" tIns="91439" rIns="91439" bIns="91439"/>
          <a:lstStyle>
            <a:lvl1pPr algn="r" defTabSz="1828800">
              <a:defRPr sz="2400">
                <a:solidFill>
                  <a:srgbClr val="888888"/>
                </a:solidFill>
                <a:uFillTx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image1.png" descr="pa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3175">
            <a:miter lim="400000"/>
            <a:headEnd/>
            <a:tailEnd/>
          </a:ln>
        </p:spPr>
      </p:pic>
      <p:sp>
        <p:nvSpPr>
          <p:cNvPr id="523" name="Shape 523"/>
          <p:cNvSpPr>
            <a:spLocks noGrp="1"/>
          </p:cNvSpPr>
          <p:nvPr>
            <p:ph type="title" hasCustomPrompt="1"/>
          </p:nvPr>
        </p:nvSpPr>
        <p:spPr>
          <a:xfrm>
            <a:off x="1219200" y="377828"/>
            <a:ext cx="21945600" cy="1123951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0" marR="0" indent="0" algn="l" defTabSz="1828800">
              <a:defRPr sz="6400"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微软雅黑" panose="020B050302020402020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524" name="Shape 524"/>
          <p:cNvSpPr>
            <a:spLocks noGrp="1"/>
          </p:cNvSpPr>
          <p:nvPr>
            <p:ph type="body" idx="1" hasCustomPrompt="1"/>
          </p:nvPr>
        </p:nvSpPr>
        <p:spPr>
          <a:xfrm>
            <a:off x="1219200" y="2105025"/>
            <a:ext cx="21945600" cy="10147301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685800" marR="0" indent="-685800" defTabSz="1828800">
              <a:spcBef>
                <a:spcPts val="1100"/>
              </a:spcBef>
              <a:buClrTx/>
              <a:buFontTx/>
              <a:defRPr sz="48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微软雅黑" panose="020B0503020204020204" charset="-122"/>
              </a:defRPr>
            </a:lvl1pPr>
            <a:lvl2pPr marL="1143000" marR="0" indent="-685800" defTabSz="1828800">
              <a:spcBef>
                <a:spcPts val="1100"/>
              </a:spcBef>
              <a:buClrTx/>
              <a:buFontTx/>
              <a:defRPr sz="48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微软雅黑" panose="020B0503020204020204" charset="-122"/>
              </a:defRPr>
            </a:lvl2pPr>
            <a:lvl3pPr marL="1371600" marR="0" indent="-457200" defTabSz="1828800">
              <a:spcBef>
                <a:spcPts val="1100"/>
              </a:spcBef>
              <a:buClrTx/>
              <a:buFontTx/>
              <a:defRPr sz="48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微软雅黑" panose="020B0503020204020204" charset="-122"/>
              </a:defRPr>
            </a:lvl3pPr>
            <a:lvl4pPr marL="2057400" marR="0" indent="-685800" defTabSz="1828800">
              <a:spcBef>
                <a:spcPts val="1100"/>
              </a:spcBef>
              <a:buClrTx/>
              <a:buFontTx/>
              <a:defRPr sz="48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微软雅黑" panose="020B0503020204020204" charset="-122"/>
              </a:defRPr>
            </a:lvl4pPr>
            <a:lvl5pPr marL="2514600" marR="0" indent="-685800" defTabSz="1828800">
              <a:spcBef>
                <a:spcPts val="1100"/>
              </a:spcBef>
              <a:buClrTx/>
              <a:buFontTx/>
              <a:defRPr sz="48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微软雅黑" panose="020B0503020204020204" charset="-122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25" name="Shape 525"/>
          <p:cNvSpPr>
            <a:spLocks noGrp="1"/>
          </p:cNvSpPr>
          <p:nvPr>
            <p:ph type="sldNum" sz="quarter" idx="2"/>
          </p:nvPr>
        </p:nvSpPr>
        <p:spPr>
          <a:xfrm>
            <a:off x="22573684" y="12490450"/>
            <a:ext cx="591116" cy="577647"/>
          </a:xfrm>
          <a:prstGeom prst="rect">
            <a:avLst/>
          </a:prstGeom>
        </p:spPr>
        <p:txBody>
          <a:bodyPr lIns="91439" tIns="91439" rIns="91439" bIns="91439" anchor="t"/>
          <a:lstStyle>
            <a:lvl1pPr algn="r" defTabSz="1828800">
              <a:defRPr sz="28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Arial" panose="020B060402020202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/>
        </p:nvSpPr>
        <p:spPr>
          <a:xfrm>
            <a:off x="19918184" y="424396"/>
            <a:ext cx="3984894" cy="500381"/>
          </a:xfrm>
          <a:prstGeom prst="rect">
            <a:avLst/>
          </a:prstGeom>
          <a:ln w="3175">
            <a:miter lim="400000"/>
          </a:ln>
        </p:spPr>
        <p:txBody>
          <a:bodyPr tIns="91439" bIns="91439">
            <a:spAutoFit/>
          </a:bodyPr>
          <a:lstStyle>
            <a:lvl1pPr algn="r" defTabSz="1828800">
              <a:defRPr sz="1800">
                <a:solidFill>
                  <a:srgbClr val="A6AAA9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TENCENT GAMES \\ TREEDOM </a:t>
            </a:r>
          </a:p>
        </p:txBody>
      </p:sp>
      <p:sp>
        <p:nvSpPr>
          <p:cNvPr id="542" name="Shape 542"/>
          <p:cNvSpPr/>
          <p:nvPr/>
        </p:nvSpPr>
        <p:spPr>
          <a:xfrm>
            <a:off x="22725801" y="826006"/>
            <a:ext cx="1175765" cy="462281"/>
          </a:xfrm>
          <a:prstGeom prst="rect">
            <a:avLst/>
          </a:prstGeom>
          <a:ln w="3175">
            <a:miter lim="400000"/>
          </a:ln>
        </p:spPr>
        <p:txBody>
          <a:bodyPr tIns="91439" bIns="91439" anchor="ctr">
            <a:spAutoFit/>
          </a:bodyPr>
          <a:lstStyle>
            <a:lvl1pPr algn="r" defTabSz="914400">
              <a:defRPr sz="1600">
                <a:solidFill>
                  <a:srgbClr val="A6AAA9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P - 0￼</a:t>
            </a:r>
          </a:p>
        </p:txBody>
      </p:sp>
      <p:pic>
        <p:nvPicPr>
          <p:cNvPr id="543" name="pasted-image.pdf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21573796" y="12498075"/>
            <a:ext cx="1996126" cy="757186"/>
          </a:xfrm>
          <a:prstGeom prst="rect">
            <a:avLst/>
          </a:prstGeom>
          <a:ln w="3175">
            <a:miter lim="400000"/>
            <a:headEnd/>
            <a:tailEnd/>
          </a:ln>
        </p:spPr>
      </p:pic>
      <p:sp>
        <p:nvSpPr>
          <p:cNvPr id="544" name="Shape 544"/>
          <p:cNvSpPr>
            <a:spLocks noGrp="1"/>
          </p:cNvSpPr>
          <p:nvPr>
            <p:ph type="sldNum" sz="quarter" idx="2"/>
          </p:nvPr>
        </p:nvSpPr>
        <p:spPr>
          <a:xfrm>
            <a:off x="22203052" y="12802235"/>
            <a:ext cx="504548" cy="551181"/>
          </a:xfrm>
          <a:prstGeom prst="rect">
            <a:avLst/>
          </a:prstGeom>
        </p:spPr>
        <p:txBody>
          <a:bodyPr lIns="91439" tIns="91439" rIns="91439" bIns="91439"/>
          <a:lstStyle>
            <a:lvl1pPr algn="r" defTabSz="1828800">
              <a:defRPr sz="2400">
                <a:solidFill>
                  <a:srgbClr val="888888"/>
                </a:solidFill>
                <a:uFillTx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/>
        </p:nvSpPr>
        <p:spPr>
          <a:xfrm>
            <a:off x="19918184" y="424396"/>
            <a:ext cx="3984894" cy="500381"/>
          </a:xfrm>
          <a:prstGeom prst="rect">
            <a:avLst/>
          </a:prstGeom>
          <a:ln w="3175">
            <a:miter lim="400000"/>
          </a:ln>
        </p:spPr>
        <p:txBody>
          <a:bodyPr tIns="91439" bIns="91439">
            <a:spAutoFit/>
          </a:bodyPr>
          <a:lstStyle>
            <a:lvl1pPr algn="r" defTabSz="1828800">
              <a:defRPr sz="1800">
                <a:solidFill>
                  <a:srgbClr val="A6AAA9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TENCENT GAMES \\ TREEDOM </a:t>
            </a:r>
          </a:p>
        </p:txBody>
      </p:sp>
      <p:sp>
        <p:nvSpPr>
          <p:cNvPr id="552" name="Shape 552"/>
          <p:cNvSpPr/>
          <p:nvPr/>
        </p:nvSpPr>
        <p:spPr>
          <a:xfrm>
            <a:off x="22725801" y="826006"/>
            <a:ext cx="1175765" cy="462281"/>
          </a:xfrm>
          <a:prstGeom prst="rect">
            <a:avLst/>
          </a:prstGeom>
          <a:ln w="3175">
            <a:miter lim="400000"/>
          </a:ln>
        </p:spPr>
        <p:txBody>
          <a:bodyPr tIns="91439" bIns="91439" anchor="ctr">
            <a:spAutoFit/>
          </a:bodyPr>
          <a:lstStyle>
            <a:lvl1pPr algn="r" defTabSz="914400">
              <a:defRPr sz="1600">
                <a:solidFill>
                  <a:srgbClr val="A6AAA9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P - 0￼</a:t>
            </a:r>
          </a:p>
        </p:txBody>
      </p:sp>
      <p:pic>
        <p:nvPicPr>
          <p:cNvPr id="553" name="pasted-image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47467" y="12498075"/>
            <a:ext cx="4122455" cy="757186"/>
          </a:xfrm>
          <a:prstGeom prst="rect">
            <a:avLst/>
          </a:prstGeom>
          <a:ln w="3175">
            <a:miter lim="400000"/>
            <a:headEnd/>
            <a:tailEnd/>
          </a:ln>
        </p:spPr>
      </p:pic>
      <p:sp>
        <p:nvSpPr>
          <p:cNvPr id="554" name="Shape 554"/>
          <p:cNvSpPr>
            <a:spLocks noGrp="1"/>
          </p:cNvSpPr>
          <p:nvPr>
            <p:ph type="sldNum" sz="quarter" idx="2"/>
          </p:nvPr>
        </p:nvSpPr>
        <p:spPr>
          <a:xfrm>
            <a:off x="22203052" y="12802235"/>
            <a:ext cx="504548" cy="551181"/>
          </a:xfrm>
          <a:prstGeom prst="rect">
            <a:avLst/>
          </a:prstGeom>
        </p:spPr>
        <p:txBody>
          <a:bodyPr lIns="91439" tIns="91439" rIns="91439" bIns="91439"/>
          <a:lstStyle>
            <a:lvl1pPr algn="r" defTabSz="1828800">
              <a:defRPr sz="2400">
                <a:solidFill>
                  <a:srgbClr val="888888"/>
                </a:solidFill>
                <a:uFillTx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/>
        </p:nvSpPr>
        <p:spPr>
          <a:xfrm>
            <a:off x="19918184" y="424395"/>
            <a:ext cx="3984895" cy="500379"/>
          </a:xfrm>
          <a:prstGeom prst="rect">
            <a:avLst/>
          </a:prstGeom>
          <a:ln w="3175">
            <a:miter lim="400000"/>
          </a:ln>
        </p:spPr>
        <p:txBody>
          <a:bodyPr lIns="91438" tIns="91438" rIns="91438" bIns="91438">
            <a:spAutoFit/>
          </a:bodyPr>
          <a:lstStyle>
            <a:lvl1pPr algn="r" defTabSz="1828800">
              <a:defRPr sz="1800">
                <a:solidFill>
                  <a:srgbClr val="A6AAA9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2016  \\ TREEDOM </a:t>
            </a:r>
          </a:p>
        </p:txBody>
      </p:sp>
      <p:sp>
        <p:nvSpPr>
          <p:cNvPr id="562" name="Shape 562"/>
          <p:cNvSpPr/>
          <p:nvPr/>
        </p:nvSpPr>
        <p:spPr>
          <a:xfrm>
            <a:off x="22725800" y="826006"/>
            <a:ext cx="1175766" cy="462279"/>
          </a:xfrm>
          <a:prstGeom prst="rect">
            <a:avLst/>
          </a:prstGeom>
          <a:ln w="3175">
            <a:miter lim="400000"/>
          </a:ln>
        </p:spPr>
        <p:txBody>
          <a:bodyPr lIns="91438" tIns="91438" rIns="91438" bIns="91438" anchor="ctr">
            <a:spAutoFit/>
          </a:bodyPr>
          <a:lstStyle>
            <a:lvl1pPr algn="r" defTabSz="914400">
              <a:defRPr sz="1600">
                <a:solidFill>
                  <a:srgbClr val="A6AAA9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P - 0 </a:t>
            </a:r>
          </a:p>
        </p:txBody>
      </p:sp>
      <p:pic>
        <p:nvPicPr>
          <p:cNvPr id="563" name="image2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21566691" y="12498075"/>
            <a:ext cx="2003232" cy="757187"/>
          </a:xfrm>
          <a:prstGeom prst="rect">
            <a:avLst/>
          </a:prstGeom>
          <a:ln w="3175">
            <a:miter lim="400000"/>
            <a:headEnd/>
            <a:tailEnd/>
          </a:ln>
        </p:spPr>
      </p:pic>
      <p:sp>
        <p:nvSpPr>
          <p:cNvPr id="564" name="Shape 564"/>
          <p:cNvSpPr>
            <a:spLocks noGrp="1"/>
          </p:cNvSpPr>
          <p:nvPr>
            <p:ph type="sldNum" sz="quarter" idx="2"/>
          </p:nvPr>
        </p:nvSpPr>
        <p:spPr>
          <a:xfrm>
            <a:off x="22203054" y="12802235"/>
            <a:ext cx="504546" cy="551179"/>
          </a:xfrm>
          <a:prstGeom prst="rect">
            <a:avLst/>
          </a:prstGeom>
        </p:spPr>
        <p:txBody>
          <a:bodyPr lIns="91438" tIns="91438" rIns="91438" bIns="91438"/>
          <a:lstStyle>
            <a:lvl1pPr algn="r" defTabSz="1828800">
              <a:defRPr sz="2400">
                <a:solidFill>
                  <a:srgbClr val="888888"/>
                </a:solidFill>
                <a:uFillTx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bg>
      <p:bgPr>
        <a:solidFill>
          <a:schemeClr val="accent1">
            <a:satOff val="-3312"/>
            <a:lumOff val="2661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00" y="10657841"/>
            <a:ext cx="1994890" cy="561341"/>
          </a:xfrm>
          <a:prstGeom prst="rect">
            <a:avLst/>
          </a:prstGeom>
        </p:spPr>
        <p:txBody>
          <a:bodyPr wrap="none" lIns="45720" tIns="45720" rIns="45720" bIns="45720" anchor="ctr">
            <a:spAutoFit/>
          </a:bodyPr>
          <a:lstStyle>
            <a:lvl1pPr marL="0" marR="0" indent="0" defTabSz="1114425">
              <a:spcBef>
                <a:spcPts val="0"/>
              </a:spcBef>
              <a:buClrTx/>
              <a:buSzTx/>
              <a:buFontTx/>
              <a:buNone/>
              <a:defRPr sz="2600"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"/>
              </a:defRPr>
            </a:lvl1pPr>
          </a:lstStyle>
          <a:p>
            <a:r>
              <a:t>Version：1.0</a:t>
            </a:r>
          </a:p>
        </p:txBody>
      </p:sp>
      <p:sp>
        <p:nvSpPr>
          <p:cNvPr id="572" name="Shape 572"/>
          <p:cNvSpPr>
            <a:spLocks noGrp="1"/>
          </p:cNvSpPr>
          <p:nvPr>
            <p:ph type="body" sz="quarter" idx="14" hasCustomPrompt="1"/>
          </p:nvPr>
        </p:nvSpPr>
        <p:spPr>
          <a:xfrm>
            <a:off x="2162174" y="10657841"/>
            <a:ext cx="3151397" cy="561341"/>
          </a:xfrm>
          <a:prstGeom prst="rect">
            <a:avLst/>
          </a:prstGeom>
        </p:spPr>
        <p:txBody>
          <a:bodyPr wrap="none" lIns="45720" tIns="45720" rIns="45720" bIns="45720" anchor="ctr">
            <a:spAutoFit/>
          </a:bodyPr>
          <a:lstStyle>
            <a:lvl1pPr marL="0" marR="0" indent="0" defTabSz="1114425">
              <a:spcBef>
                <a:spcPts val="0"/>
              </a:spcBef>
              <a:buClrTx/>
              <a:buSzTx/>
              <a:buFontTx/>
              <a:buNone/>
              <a:defRPr sz="2600"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"/>
              </a:defRPr>
            </a:lvl1pPr>
          </a:lstStyle>
          <a:p>
            <a:r>
              <a:t>Date：2014 \ 02 \25 </a:t>
            </a:r>
          </a:p>
        </p:txBody>
      </p:sp>
      <p:sp>
        <p:nvSpPr>
          <p:cNvPr id="573" name="Shape 573"/>
          <p:cNvSpPr>
            <a:spLocks noGrp="1"/>
          </p:cNvSpPr>
          <p:nvPr>
            <p:ph type="body" sz="quarter" idx="15" hasCustomPrompt="1"/>
          </p:nvPr>
        </p:nvSpPr>
        <p:spPr>
          <a:xfrm>
            <a:off x="2134410" y="8716037"/>
            <a:ext cx="6576696" cy="1410971"/>
          </a:xfrm>
          <a:prstGeom prst="rect">
            <a:avLst/>
          </a:prstGeom>
        </p:spPr>
        <p:txBody>
          <a:bodyPr wrap="none" lIns="51435" tIns="51435" rIns="51435" bIns="51435" anchor="ctr">
            <a:spAutoFit/>
          </a:bodyPr>
          <a:lstStyle>
            <a:lvl1pPr marL="0" marR="0" indent="0" defTabSz="1114425">
              <a:spcBef>
                <a:spcPts val="0"/>
              </a:spcBef>
              <a:buClrTx/>
              <a:buSzTx/>
              <a:buFontTx/>
              <a:buNone/>
              <a:defRPr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Lantinghei SC Extralight"/>
              </a:defRPr>
            </a:lvl1pPr>
          </a:lstStyle>
          <a:p>
            <a:r>
              <a:t>800W的大项目</a:t>
            </a:r>
          </a:p>
        </p:txBody>
      </p:sp>
      <p:sp>
        <p:nvSpPr>
          <p:cNvPr id="574" name="Shape 574"/>
          <p:cNvSpPr>
            <a:spLocks noGrp="1"/>
          </p:cNvSpPr>
          <p:nvPr>
            <p:ph type="body" sz="quarter" idx="16" hasCustomPrompt="1"/>
          </p:nvPr>
        </p:nvSpPr>
        <p:spPr>
          <a:xfrm>
            <a:off x="2165051" y="9915870"/>
            <a:ext cx="6276341" cy="1043941"/>
          </a:xfrm>
          <a:prstGeom prst="rect">
            <a:avLst/>
          </a:prstGeom>
        </p:spPr>
        <p:txBody>
          <a:bodyPr wrap="none" lIns="45720" tIns="45720" rIns="45720" bIns="45720">
            <a:spAutoFit/>
          </a:bodyPr>
          <a:lstStyle>
            <a:lvl1pPr marL="0" marR="0" indent="0" defTabSz="1114425">
              <a:spcBef>
                <a:spcPts val="0"/>
              </a:spcBef>
              <a:buClrTx/>
              <a:buSzTx/>
              <a:buFontTx/>
              <a:buNone/>
              <a:defRPr sz="5400"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"/>
              </a:defRPr>
            </a:lvl1pPr>
          </a:lstStyle>
          <a:p>
            <a:r>
              <a:t>项目规划与报价明细</a:t>
            </a:r>
          </a:p>
        </p:txBody>
      </p:sp>
      <p:sp>
        <p:nvSpPr>
          <p:cNvPr id="575" name="Shape 575"/>
          <p:cNvSpPr/>
          <p:nvPr/>
        </p:nvSpPr>
        <p:spPr>
          <a:xfrm>
            <a:off x="12586334" y="685799"/>
            <a:ext cx="12416043" cy="12416041"/>
          </a:xfrm>
          <a:prstGeom prst="line">
            <a:avLst/>
          </a:prstGeom>
          <a:ln w="12700">
            <a:solidFill>
              <a:srgbClr val="FFFFFF">
                <a:alpha val="5000"/>
              </a:srgbClr>
            </a:solidFill>
            <a:miter lim="400000"/>
          </a:ln>
        </p:spPr>
        <p:txBody>
          <a:bodyPr lIns="68580" tIns="68580" rIns="68580" bIns="68580" anchor="ctr"/>
          <a:lstStyle/>
          <a:p>
            <a:pPr algn="l" defTabSz="616585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576" name="Shape 576"/>
          <p:cNvSpPr/>
          <p:nvPr/>
        </p:nvSpPr>
        <p:spPr>
          <a:xfrm flipH="1">
            <a:off x="15584256" y="4560570"/>
            <a:ext cx="10118005" cy="10118005"/>
          </a:xfrm>
          <a:prstGeom prst="line">
            <a:avLst/>
          </a:prstGeom>
          <a:ln w="63500">
            <a:solidFill>
              <a:srgbClr val="FFFFFF">
                <a:alpha val="5000"/>
              </a:srgbClr>
            </a:solidFill>
            <a:miter lim="400000"/>
          </a:ln>
        </p:spPr>
        <p:txBody>
          <a:bodyPr lIns="68580" tIns="68580" rIns="68580" bIns="68580" anchor="ctr"/>
          <a:lstStyle/>
          <a:p>
            <a:pPr algn="l" defTabSz="616585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577" name="Shape 577"/>
          <p:cNvSpPr>
            <a:spLocks noGrp="1"/>
          </p:cNvSpPr>
          <p:nvPr>
            <p:ph type="sldNum" sz="quarter" idx="2"/>
          </p:nvPr>
        </p:nvSpPr>
        <p:spPr>
          <a:xfrm>
            <a:off x="11992991" y="12458700"/>
            <a:ext cx="386589" cy="396241"/>
          </a:xfrm>
          <a:prstGeom prst="rect">
            <a:avLst/>
          </a:prstGeom>
        </p:spPr>
        <p:txBody>
          <a:bodyPr lIns="45720" tIns="45720" rIns="45720" bIns="45720" anchor="t"/>
          <a:lstStyle>
            <a:lvl1pPr defTabSz="1114425">
              <a:defRPr sz="2000"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>
            <a:spLocks noGrp="1"/>
          </p:cNvSpPr>
          <p:nvPr>
            <p:ph type="title" hasCustomPrompt="1"/>
          </p:nvPr>
        </p:nvSpPr>
        <p:spPr>
          <a:xfrm>
            <a:off x="9398234" y="5128849"/>
            <a:ext cx="5587531" cy="1763056"/>
          </a:xfrm>
          <a:prstGeom prst="rect">
            <a:avLst/>
          </a:prstGeom>
        </p:spPr>
        <p:txBody>
          <a:bodyPr lIns="27123" tIns="27123" rIns="27123" bIns="27123" anchor="b">
            <a:normAutofit/>
          </a:bodyPr>
          <a:lstStyle>
            <a:lvl1pPr marL="0" marR="0" indent="0" defTabSz="788035">
              <a:defRPr sz="9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585" name="Shape 585"/>
          <p:cNvSpPr>
            <a:spLocks noGrp="1"/>
          </p:cNvSpPr>
          <p:nvPr>
            <p:ph type="body" sz="quarter" idx="1" hasCustomPrompt="1"/>
          </p:nvPr>
        </p:nvSpPr>
        <p:spPr>
          <a:xfrm>
            <a:off x="9398234" y="6939371"/>
            <a:ext cx="5587531" cy="603509"/>
          </a:xfrm>
          <a:prstGeom prst="rect">
            <a:avLst/>
          </a:prstGeom>
        </p:spPr>
        <p:txBody>
          <a:bodyPr lIns="27123" tIns="27123" rIns="27123" bIns="27123">
            <a:normAutofit/>
          </a:bodyPr>
          <a:lstStyle>
            <a:lvl1pPr marL="0" marR="0" indent="0" algn="ctr" defTabSz="788035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  <a:lvl2pPr marL="0" marR="0" indent="228600" algn="ctr" defTabSz="788035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2pPr>
            <a:lvl3pPr marL="0" marR="0" indent="457200" algn="ctr" defTabSz="788035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3pPr>
            <a:lvl4pPr marL="0" marR="0" indent="685800" algn="ctr" defTabSz="788035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4pPr>
            <a:lvl5pPr marL="0" marR="0" indent="914400" algn="ctr" defTabSz="788035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6" name="Shape 586"/>
          <p:cNvSpPr>
            <a:spLocks noGrp="1"/>
          </p:cNvSpPr>
          <p:nvPr>
            <p:ph type="sldNum" sz="quarter" idx="2"/>
          </p:nvPr>
        </p:nvSpPr>
        <p:spPr>
          <a:xfrm>
            <a:off x="12042156" y="9194048"/>
            <a:ext cx="292907" cy="295548"/>
          </a:xfrm>
          <a:prstGeom prst="rect">
            <a:avLst/>
          </a:prstGeom>
        </p:spPr>
        <p:txBody>
          <a:bodyPr lIns="27123" tIns="27123" rIns="27123" bIns="27123" anchor="t"/>
          <a:lstStyle>
            <a:lvl1pPr defTabSz="788035">
              <a:defRPr sz="1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>
            <a:spLocks noGrp="1"/>
          </p:cNvSpPr>
          <p:nvPr>
            <p:ph type="title" hasCustomPrompt="1"/>
          </p:nvPr>
        </p:nvSpPr>
        <p:spPr>
          <a:xfrm>
            <a:off x="3962400" y="549276"/>
            <a:ext cx="16459200" cy="2286001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0" marR="0" indent="0" defTabSz="1828800">
              <a:defRPr sz="88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华文细黑" panose="02010600040101010101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603" name="Shape 603"/>
          <p:cNvSpPr>
            <a:spLocks noGrp="1"/>
          </p:cNvSpPr>
          <p:nvPr>
            <p:ph type="body" idx="1" hasCustomPrompt="1"/>
          </p:nvPr>
        </p:nvSpPr>
        <p:spPr>
          <a:xfrm>
            <a:off x="3962400" y="3200400"/>
            <a:ext cx="16459200" cy="9051926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685800" marR="0" indent="-685800" defTabSz="1828800">
              <a:spcBef>
                <a:spcPts val="1500"/>
              </a:spcBef>
              <a:buClrTx/>
              <a:defRPr sz="6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华文细黑" panose="02010600040101010101" charset="-122"/>
              </a:defRPr>
            </a:lvl1pPr>
            <a:lvl2pPr marL="1110615" marR="0" indent="-653415" defTabSz="1828800">
              <a:spcBef>
                <a:spcPts val="1500"/>
              </a:spcBef>
              <a:buClrTx/>
              <a:defRPr sz="6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华文细黑" panose="02010600040101010101" charset="-122"/>
              </a:defRPr>
            </a:lvl2pPr>
            <a:lvl3pPr marL="1524000" marR="0" indent="-609600" defTabSz="1828800">
              <a:spcBef>
                <a:spcPts val="1500"/>
              </a:spcBef>
              <a:buClrTx/>
              <a:defRPr sz="6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华文细黑" panose="02010600040101010101" charset="-122"/>
              </a:defRPr>
            </a:lvl3pPr>
            <a:lvl4pPr marL="2103120" marR="0" indent="-731520" defTabSz="1828800">
              <a:spcBef>
                <a:spcPts val="1500"/>
              </a:spcBef>
              <a:buClrTx/>
              <a:defRPr sz="6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华文细黑" panose="02010600040101010101" charset="-122"/>
              </a:defRPr>
            </a:lvl4pPr>
            <a:lvl5pPr marL="2560320" marR="0" indent="-731520" defTabSz="1828800">
              <a:spcBef>
                <a:spcPts val="1500"/>
              </a:spcBef>
              <a:buClrTx/>
              <a:defRPr sz="6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华文细黑" panose="02010600040101010101" charset="-122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04" name="Shape 604"/>
          <p:cNvSpPr>
            <a:spLocks noGrp="1"/>
          </p:cNvSpPr>
          <p:nvPr>
            <p:ph type="sldNum" sz="quarter" idx="2"/>
          </p:nvPr>
        </p:nvSpPr>
        <p:spPr>
          <a:xfrm>
            <a:off x="19888301" y="12833984"/>
            <a:ext cx="533299" cy="487681"/>
          </a:xfrm>
          <a:prstGeom prst="rect">
            <a:avLst/>
          </a:prstGeom>
        </p:spPr>
        <p:txBody>
          <a:bodyPr lIns="91439" tIns="91439" rIns="91439" bIns="91439"/>
          <a:lstStyle>
            <a:lvl1pPr algn="r" defTabSz="1828800">
              <a:defRPr sz="2400">
                <a:solidFill>
                  <a:srgbClr val="888888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华文细黑" panose="02010600040101010101" charset="-122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9398234" y="5128849"/>
            <a:ext cx="5587531" cy="1763056"/>
          </a:xfrm>
          <a:prstGeom prst="rect">
            <a:avLst/>
          </a:prstGeom>
        </p:spPr>
        <p:txBody>
          <a:bodyPr lIns="27123" tIns="27123" rIns="27123" bIns="27123" anchor="b">
            <a:normAutofit/>
          </a:bodyPr>
          <a:lstStyle>
            <a:lvl1pPr marL="0" marR="0" indent="0" defTabSz="584200">
              <a:defRPr sz="9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9398234" y="6939371"/>
            <a:ext cx="5587531" cy="603509"/>
          </a:xfrm>
          <a:prstGeom prst="rect">
            <a:avLst/>
          </a:prstGeom>
        </p:spPr>
        <p:txBody>
          <a:bodyPr lIns="27123" tIns="27123" rIns="27123" bIns="27123">
            <a:normAutofit/>
          </a:bodyPr>
          <a:lstStyle>
            <a:lvl1pPr marL="0" marR="0" indent="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  <a:lvl2pPr marL="0" marR="0" indent="22860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2pPr>
            <a:lvl3pPr marL="0" marR="0" indent="45720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3pPr>
            <a:lvl4pPr marL="0" marR="0" indent="68580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4pPr>
            <a:lvl5pPr marL="0" marR="0" indent="91440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12042156" y="9194048"/>
            <a:ext cx="292907" cy="295548"/>
          </a:xfrm>
          <a:prstGeom prst="rect">
            <a:avLst/>
          </a:prstGeom>
        </p:spPr>
        <p:txBody>
          <a:bodyPr lIns="27123" tIns="27123" rIns="27123" bIns="27123" anchor="t"/>
          <a:lstStyle>
            <a:lvl1pPr>
              <a:defRPr sz="1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xfrm>
            <a:off x="9228710" y="4491437"/>
            <a:ext cx="5926580" cy="1152768"/>
          </a:xfrm>
          <a:prstGeom prst="rect">
            <a:avLst/>
          </a:prstGeom>
        </p:spPr>
        <p:txBody>
          <a:bodyPr lIns="27123" tIns="27123" rIns="27123" bIns="27123">
            <a:normAutofit/>
          </a:bodyPr>
          <a:lstStyle>
            <a:lvl1pPr marL="0" marR="0" indent="0" defTabSz="584200">
              <a:defRPr sz="9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12042156" y="9194048"/>
            <a:ext cx="292907" cy="295548"/>
          </a:xfrm>
          <a:prstGeom prst="rect">
            <a:avLst/>
          </a:prstGeom>
        </p:spPr>
        <p:txBody>
          <a:bodyPr lIns="27123" tIns="27123" rIns="27123" bIns="27123" anchor="t"/>
          <a:lstStyle>
            <a:lvl1pPr>
              <a:defRPr sz="1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quarter" idx="13"/>
          </p:nvPr>
        </p:nvSpPr>
        <p:spPr>
          <a:xfrm>
            <a:off x="9577930" y="4593152"/>
            <a:ext cx="5221358" cy="315993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9398234" y="7841242"/>
            <a:ext cx="5587531" cy="759471"/>
          </a:xfrm>
          <a:prstGeom prst="rect">
            <a:avLst/>
          </a:prstGeom>
        </p:spPr>
        <p:txBody>
          <a:bodyPr lIns="27123" tIns="27123" rIns="27123" bIns="27123" anchor="b">
            <a:normAutofit/>
          </a:bodyPr>
          <a:lstStyle>
            <a:lvl1pPr marL="0" marR="0" indent="0" defTabSz="584200">
              <a:defRPr sz="9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9398234" y="8627836"/>
            <a:ext cx="5587531" cy="603509"/>
          </a:xfrm>
          <a:prstGeom prst="rect">
            <a:avLst/>
          </a:prstGeom>
        </p:spPr>
        <p:txBody>
          <a:bodyPr lIns="27123" tIns="27123" rIns="27123" bIns="27123">
            <a:normAutofit/>
          </a:bodyPr>
          <a:lstStyle>
            <a:lvl1pPr marL="0" marR="0" indent="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  <a:lvl2pPr marL="0" marR="0" indent="22860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2pPr>
            <a:lvl3pPr marL="0" marR="0" indent="45720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3pPr>
            <a:lvl4pPr marL="0" marR="0" indent="68580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4pPr>
            <a:lvl5pPr marL="0" marR="0" indent="91440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12042156" y="9190657"/>
            <a:ext cx="292907" cy="295549"/>
          </a:xfrm>
          <a:prstGeom prst="rect">
            <a:avLst/>
          </a:prstGeom>
        </p:spPr>
        <p:txBody>
          <a:bodyPr lIns="27123" tIns="27123" rIns="27123" bIns="27123" anchor="t"/>
          <a:lstStyle>
            <a:lvl1pPr>
              <a:defRPr sz="1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9398234" y="5976472"/>
            <a:ext cx="5587531" cy="1763056"/>
          </a:xfrm>
          <a:prstGeom prst="rect">
            <a:avLst/>
          </a:prstGeom>
        </p:spPr>
        <p:txBody>
          <a:bodyPr lIns="27123" tIns="27123" rIns="27123" bIns="27123">
            <a:normAutofit/>
          </a:bodyPr>
          <a:lstStyle>
            <a:lvl1pPr marL="0" marR="0" indent="0" defTabSz="584200">
              <a:defRPr sz="9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12042156" y="9194048"/>
            <a:ext cx="292907" cy="295548"/>
          </a:xfrm>
          <a:prstGeom prst="rect">
            <a:avLst/>
          </a:prstGeom>
        </p:spPr>
        <p:txBody>
          <a:bodyPr lIns="27123" tIns="27123" rIns="27123" bIns="27123" anchor="t"/>
          <a:lstStyle>
            <a:lvl1pPr>
              <a:defRPr sz="1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quarter" idx="13"/>
          </p:nvPr>
        </p:nvSpPr>
        <p:spPr>
          <a:xfrm>
            <a:off x="12307277" y="4593152"/>
            <a:ext cx="2848013" cy="439407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9228710" y="4593152"/>
            <a:ext cx="2848014" cy="2129229"/>
          </a:xfrm>
          <a:prstGeom prst="rect">
            <a:avLst/>
          </a:prstGeom>
        </p:spPr>
        <p:txBody>
          <a:bodyPr lIns="27123" tIns="27123" rIns="27123" bIns="27123" anchor="b">
            <a:normAutofit/>
          </a:bodyPr>
          <a:lstStyle>
            <a:lvl1pPr marL="0" marR="0" indent="0" defTabSz="584200">
              <a:defRPr sz="72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9228710" y="6796971"/>
            <a:ext cx="2848014" cy="2190258"/>
          </a:xfrm>
          <a:prstGeom prst="rect">
            <a:avLst/>
          </a:prstGeom>
        </p:spPr>
        <p:txBody>
          <a:bodyPr lIns="27123" tIns="27123" rIns="27123" bIns="27123">
            <a:normAutofit/>
          </a:bodyPr>
          <a:lstStyle>
            <a:lvl1pPr marL="0" marR="0" indent="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  <a:lvl2pPr marL="0" marR="0" indent="22860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2pPr>
            <a:lvl3pPr marL="0" marR="0" indent="45720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3pPr>
            <a:lvl4pPr marL="0" marR="0" indent="68580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4pPr>
            <a:lvl5pPr marL="0" marR="0" indent="914400" algn="ctr" defTabSz="5842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12042156" y="9194048"/>
            <a:ext cx="292907" cy="295548"/>
          </a:xfrm>
          <a:prstGeom prst="rect">
            <a:avLst/>
          </a:prstGeom>
        </p:spPr>
        <p:txBody>
          <a:bodyPr lIns="27123" tIns="27123" rIns="27123" bIns="27123" anchor="t"/>
          <a:lstStyle>
            <a:lvl1pPr>
              <a:defRPr sz="1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xfrm>
            <a:off x="9228710" y="4491437"/>
            <a:ext cx="5926580" cy="1152768"/>
          </a:xfrm>
          <a:prstGeom prst="rect">
            <a:avLst/>
          </a:prstGeom>
        </p:spPr>
        <p:txBody>
          <a:bodyPr lIns="27123" tIns="27123" rIns="27123" bIns="27123">
            <a:normAutofit/>
          </a:bodyPr>
          <a:lstStyle>
            <a:lvl1pPr marL="0" marR="0" indent="0" defTabSz="584200">
              <a:defRPr sz="9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12042156" y="9194048"/>
            <a:ext cx="292907" cy="295548"/>
          </a:xfrm>
          <a:prstGeom prst="rect">
            <a:avLst/>
          </a:prstGeom>
        </p:spPr>
        <p:txBody>
          <a:bodyPr lIns="27123" tIns="27123" rIns="27123" bIns="27123" anchor="t"/>
          <a:lstStyle>
            <a:lvl1pPr>
              <a:defRPr sz="1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307276" y="5644204"/>
            <a:ext cx="2848014" cy="335658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xfrm>
            <a:off x="9228710" y="4491437"/>
            <a:ext cx="5926580" cy="1152768"/>
          </a:xfrm>
          <a:prstGeom prst="rect">
            <a:avLst/>
          </a:prstGeom>
        </p:spPr>
        <p:txBody>
          <a:bodyPr lIns="27123" tIns="27123" rIns="27123" bIns="27123">
            <a:normAutofit/>
          </a:bodyPr>
          <a:lstStyle>
            <a:lvl1pPr marL="0" marR="0" indent="0" defTabSz="584200">
              <a:defRPr sz="9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 hasCustomPrompt="1"/>
          </p:nvPr>
        </p:nvSpPr>
        <p:spPr>
          <a:xfrm>
            <a:off x="9228710" y="5644204"/>
            <a:ext cx="2848014" cy="3356587"/>
          </a:xfrm>
          <a:prstGeom prst="rect">
            <a:avLst/>
          </a:prstGeom>
        </p:spPr>
        <p:txBody>
          <a:bodyPr lIns="27123" tIns="27123" rIns="27123" bIns="27123" anchor="ctr">
            <a:normAutofit/>
          </a:bodyPr>
          <a:lstStyle>
            <a:lvl1pPr marL="342900" marR="0" indent="-342900" defTabSz="584200">
              <a:spcBef>
                <a:spcPts val="3200"/>
              </a:spcBef>
              <a:buClrTx/>
              <a:buSzPct val="75000"/>
              <a:buFontTx/>
              <a:defRPr sz="28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  <a:lvl2pPr marL="685800" marR="0" indent="-342900" defTabSz="584200">
              <a:spcBef>
                <a:spcPts val="3200"/>
              </a:spcBef>
              <a:buClrTx/>
              <a:buSzPct val="75000"/>
              <a:buFontTx/>
              <a:buChar char="•"/>
              <a:defRPr sz="28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2pPr>
            <a:lvl3pPr marL="1028700" marR="0" indent="-342900" defTabSz="584200">
              <a:spcBef>
                <a:spcPts val="3200"/>
              </a:spcBef>
              <a:buClrTx/>
              <a:buSzPct val="75000"/>
              <a:buFontTx/>
              <a:defRPr sz="28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3pPr>
            <a:lvl4pPr marL="1371600" marR="0" indent="-342900" defTabSz="584200">
              <a:spcBef>
                <a:spcPts val="3200"/>
              </a:spcBef>
              <a:buClrTx/>
              <a:buSzPct val="75000"/>
              <a:buFontTx/>
              <a:buChar char="•"/>
              <a:defRPr sz="28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4pPr>
            <a:lvl5pPr marL="1714500" marR="0" indent="-342900" defTabSz="584200">
              <a:spcBef>
                <a:spcPts val="3200"/>
              </a:spcBef>
              <a:buClrTx/>
              <a:buSzPct val="75000"/>
              <a:buFontTx/>
              <a:buChar char="•"/>
              <a:defRPr sz="28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2042156" y="9194048"/>
            <a:ext cx="292907" cy="295548"/>
          </a:xfrm>
          <a:prstGeom prst="rect">
            <a:avLst/>
          </a:prstGeom>
        </p:spPr>
        <p:txBody>
          <a:bodyPr lIns="27123" tIns="27123" rIns="27123" bIns="27123" anchor="t"/>
          <a:lstStyle>
            <a:lvl1pPr>
              <a:defRPr sz="1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sz="quarter" idx="1" hasCustomPrompt="1"/>
          </p:nvPr>
        </p:nvSpPr>
        <p:spPr>
          <a:xfrm>
            <a:off x="9228710" y="4932201"/>
            <a:ext cx="5926580" cy="3851599"/>
          </a:xfrm>
          <a:prstGeom prst="rect">
            <a:avLst/>
          </a:prstGeom>
        </p:spPr>
        <p:txBody>
          <a:bodyPr lIns="27123" tIns="27123" rIns="27123" bIns="27123" anchor="ctr">
            <a:normAutofit/>
          </a:bodyPr>
          <a:lstStyle>
            <a:lvl1pPr marL="494030" marR="0" indent="-494030" defTabSz="584200">
              <a:spcBef>
                <a:spcPts val="4200"/>
              </a:spcBef>
              <a:buClrTx/>
              <a:buSzPct val="75000"/>
              <a:buFontTx/>
              <a:defRPr sz="40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  <a:lvl2pPr marL="938530" marR="0" indent="-494030" defTabSz="584200">
              <a:spcBef>
                <a:spcPts val="4200"/>
              </a:spcBef>
              <a:buClrTx/>
              <a:buSzPct val="75000"/>
              <a:buFontTx/>
              <a:buChar char="•"/>
              <a:defRPr sz="40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2pPr>
            <a:lvl3pPr marL="1383030" marR="0" indent="-494030" defTabSz="584200">
              <a:spcBef>
                <a:spcPts val="4200"/>
              </a:spcBef>
              <a:buClrTx/>
              <a:buSzPct val="75000"/>
              <a:buFontTx/>
              <a:defRPr sz="40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3pPr>
            <a:lvl4pPr marL="1827530" marR="0" indent="-494030" defTabSz="584200">
              <a:spcBef>
                <a:spcPts val="4200"/>
              </a:spcBef>
              <a:buClrTx/>
              <a:buSzPct val="75000"/>
              <a:buFontTx/>
              <a:buChar char="•"/>
              <a:defRPr sz="40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4pPr>
            <a:lvl5pPr marL="2272030" marR="0" indent="-494030" defTabSz="584200">
              <a:spcBef>
                <a:spcPts val="4200"/>
              </a:spcBef>
              <a:buClrTx/>
              <a:buSzPct val="75000"/>
              <a:buFontTx/>
              <a:buChar char="•"/>
              <a:defRPr sz="40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xfrm>
            <a:off x="12042156" y="9194048"/>
            <a:ext cx="292907" cy="295548"/>
          </a:xfrm>
          <a:prstGeom prst="rect">
            <a:avLst/>
          </a:prstGeom>
        </p:spPr>
        <p:txBody>
          <a:bodyPr lIns="27123" tIns="27123" rIns="27123" bIns="27123" anchor="t"/>
          <a:lstStyle>
            <a:lvl1pPr>
              <a:defRPr sz="1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9228710" y="4728771"/>
            <a:ext cx="2848014" cy="425845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307276" y="6973276"/>
            <a:ext cx="2848014" cy="201395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5"/>
          </p:nvPr>
        </p:nvSpPr>
        <p:spPr>
          <a:xfrm>
            <a:off x="12310596" y="4728771"/>
            <a:ext cx="2848014" cy="201395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12042156" y="9194048"/>
            <a:ext cx="292907" cy="295548"/>
          </a:xfrm>
          <a:prstGeom prst="rect">
            <a:avLst/>
          </a:prstGeom>
        </p:spPr>
        <p:txBody>
          <a:bodyPr lIns="27123" tIns="27123" rIns="27123" bIns="27123" anchor="t"/>
          <a:lstStyle>
            <a:lvl1pPr>
              <a:defRPr sz="1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 hasCustomPrompt="1"/>
          </p:nvPr>
        </p:nvSpPr>
        <p:spPr>
          <a:xfrm>
            <a:off x="9398234" y="7651374"/>
            <a:ext cx="5587531" cy="359049"/>
          </a:xfrm>
          <a:prstGeom prst="rect">
            <a:avLst/>
          </a:prstGeom>
        </p:spPr>
        <p:txBody>
          <a:bodyPr lIns="27123" tIns="27123" rIns="27123" bIns="27123">
            <a:spAutoFit/>
          </a:bodyPr>
          <a:lstStyle>
            <a:lvl1pPr marL="0" marR="0" indent="0" algn="ctr" defTabSz="584200"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 hasCustomPrompt="1"/>
          </p:nvPr>
        </p:nvSpPr>
        <p:spPr>
          <a:xfrm>
            <a:off x="9398234" y="6332875"/>
            <a:ext cx="5587531" cy="765449"/>
          </a:xfrm>
          <a:prstGeom prst="rect">
            <a:avLst/>
          </a:prstGeom>
        </p:spPr>
        <p:txBody>
          <a:bodyPr lIns="27123" tIns="27123" rIns="27123" bIns="27123" anchor="ctr">
            <a:spAutoFit/>
          </a:bodyPr>
          <a:lstStyle>
            <a:lvl1pPr marL="0" marR="0" indent="0" algn="ctr" defTabSz="584200">
              <a:spcBef>
                <a:spcPts val="0"/>
              </a:spcBef>
              <a:buClrTx/>
              <a:buSzTx/>
              <a:buFontTx/>
              <a:buNone/>
              <a:defRPr sz="40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xfrm>
            <a:off x="12042156" y="9194048"/>
            <a:ext cx="292907" cy="295548"/>
          </a:xfrm>
          <a:prstGeom prst="rect">
            <a:avLst/>
          </a:prstGeom>
        </p:spPr>
        <p:txBody>
          <a:bodyPr lIns="27123" tIns="27123" rIns="27123" bIns="27123" anchor="t"/>
          <a:lstStyle>
            <a:lvl1pPr>
              <a:defRPr sz="1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sz="quarter" idx="13"/>
          </p:nvPr>
        </p:nvSpPr>
        <p:spPr>
          <a:xfrm>
            <a:off x="8720136" y="4254102"/>
            <a:ext cx="6940854" cy="520779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xfrm>
            <a:off x="12042156" y="9194048"/>
            <a:ext cx="292907" cy="295548"/>
          </a:xfrm>
          <a:prstGeom prst="rect">
            <a:avLst/>
          </a:prstGeom>
        </p:spPr>
        <p:txBody>
          <a:bodyPr lIns="27123" tIns="27123" rIns="27123" bIns="27123" anchor="t"/>
          <a:lstStyle>
            <a:lvl1pPr>
              <a:defRPr sz="1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s_Li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9038638" y="8553014"/>
            <a:ext cx="1625146" cy="168633"/>
          </a:xfrm>
          <a:prstGeom prst="rect">
            <a:avLst/>
          </a:prstGeom>
          <a:ln w="3175">
            <a:miter lim="400000"/>
          </a:ln>
        </p:spPr>
        <p:txBody>
          <a:bodyPr wrap="none" lIns="14466" tIns="14466" rIns="14466" bIns="14466" anchor="ctr">
            <a:spAutoFit/>
          </a:bodyPr>
          <a:lstStyle/>
          <a:p>
            <a:pPr algn="l" defTabSz="825500">
              <a:spcBef>
                <a:spcPts val="4500"/>
              </a:spcBef>
              <a:defRPr sz="9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Copyright © 2014 </a:t>
            </a:r>
            <a:r>
              <a:rPr>
                <a:solidFill>
                  <a:srgbClr val="1C8F05"/>
                </a:solidFill>
              </a:rPr>
              <a:t>ZION</a:t>
            </a:r>
            <a:r>
              <a:t> Design</a:t>
            </a:r>
          </a:p>
        </p:txBody>
      </p:sp>
      <p:sp>
        <p:nvSpPr>
          <p:cNvPr id="118" name="Shape 118"/>
          <p:cNvSpPr/>
          <p:nvPr/>
        </p:nvSpPr>
        <p:spPr>
          <a:xfrm>
            <a:off x="15313415" y="8572778"/>
            <a:ext cx="160224" cy="244833"/>
          </a:xfrm>
          <a:prstGeom prst="rect">
            <a:avLst/>
          </a:prstGeom>
          <a:ln w="3175">
            <a:miter lim="400000"/>
          </a:ln>
        </p:spPr>
        <p:txBody>
          <a:bodyPr wrap="none" lIns="14466" tIns="14466" rIns="14466" bIns="14466" anchor="ctr">
            <a:spAutoFit/>
          </a:bodyPr>
          <a:lstStyle>
            <a:lvl1pPr defTabSz="825500">
              <a:defRPr sz="1400">
                <a:solidFill>
                  <a:srgbClr val="C0C0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</a:t>
            </a:r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3"/>
          </p:nvPr>
        </p:nvSpPr>
        <p:spPr>
          <a:xfrm flipV="1">
            <a:off x="9055445" y="5257685"/>
            <a:ext cx="125778" cy="7"/>
          </a:xfrm>
          <a:prstGeom prst="line">
            <a:avLst/>
          </a:prstGeom>
          <a:ln>
            <a:solidFill>
              <a:srgbClr val="77BB41"/>
            </a:solidFill>
          </a:ln>
        </p:spPr>
        <p:txBody>
          <a:bodyPr lIns="21699" tIns="21699" rIns="21699" bIns="21699" anchor="ctr"/>
          <a:lstStyle/>
          <a:p>
            <a:pPr marL="0" marR="0" indent="0" defTabSz="457200">
              <a:spcBef>
                <a:spcPts val="0"/>
              </a:spcBef>
              <a:buClrTx/>
              <a:buSzTx/>
              <a:buFontTx/>
              <a:buNone/>
              <a:defRPr sz="9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4" hasCustomPrompt="1"/>
          </p:nvPr>
        </p:nvSpPr>
        <p:spPr>
          <a:xfrm>
            <a:off x="9034774" y="5212017"/>
            <a:ext cx="1260833" cy="308334"/>
          </a:xfrm>
          <a:prstGeom prst="rect">
            <a:avLst/>
          </a:prstGeom>
        </p:spPr>
        <p:txBody>
          <a:bodyPr wrap="none" lIns="14466" tIns="14466" rIns="14466" bIns="14466" anchor="ctr">
            <a:spAutoFit/>
          </a:bodyPr>
          <a:lstStyle>
            <a:lvl1pPr marL="0" marR="0" indent="0" defTabSz="825500"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606060"/>
                </a:solidFill>
                <a:uFillTx/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项目接入阶段</a:t>
            </a:r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5" hasCustomPrompt="1"/>
          </p:nvPr>
        </p:nvSpPr>
        <p:spPr>
          <a:xfrm>
            <a:off x="9034774" y="4946076"/>
            <a:ext cx="1565633" cy="384533"/>
          </a:xfrm>
          <a:prstGeom prst="rect">
            <a:avLst/>
          </a:prstGeom>
        </p:spPr>
        <p:txBody>
          <a:bodyPr wrap="none" lIns="14466" tIns="14466" rIns="14466" bIns="14466" anchor="ctr">
            <a:spAutoFit/>
          </a:bodyPr>
          <a:lstStyle>
            <a:lvl1pPr marL="0" marR="0" indent="0" defTabSz="825500"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00000"/>
                </a:solidFill>
                <a:uFillTx/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设计时间计划</a:t>
            </a:r>
          </a:p>
        </p:txBody>
      </p:sp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xfrm>
            <a:off x="15357911" y="8630097"/>
            <a:ext cx="239401" cy="244833"/>
          </a:xfrm>
          <a:prstGeom prst="rect">
            <a:avLst/>
          </a:prstGeom>
        </p:spPr>
        <p:txBody>
          <a:bodyPr lIns="14466" tIns="14466" rIns="14466" bIns="14466" anchor="t"/>
          <a:lstStyle>
            <a:lvl1pPr defTabSz="825500">
              <a:defRPr sz="14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307276" y="5644204"/>
            <a:ext cx="2848014" cy="335658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xfrm>
            <a:off x="9228710" y="4491437"/>
            <a:ext cx="5926580" cy="1152768"/>
          </a:xfrm>
          <a:prstGeom prst="rect">
            <a:avLst/>
          </a:prstGeom>
        </p:spPr>
        <p:txBody>
          <a:bodyPr lIns="27123" tIns="27123" rIns="27123" bIns="27123">
            <a:normAutofit/>
          </a:bodyPr>
          <a:lstStyle>
            <a:lvl1pPr marL="0" marR="0" indent="0" defTabSz="584200">
              <a:defRPr sz="9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 hasCustomPrompt="1"/>
          </p:nvPr>
        </p:nvSpPr>
        <p:spPr>
          <a:xfrm>
            <a:off x="9228710" y="5644204"/>
            <a:ext cx="2848014" cy="3356587"/>
          </a:xfrm>
          <a:prstGeom prst="rect">
            <a:avLst/>
          </a:prstGeom>
        </p:spPr>
        <p:txBody>
          <a:bodyPr lIns="27123" tIns="27123" rIns="27123" bIns="27123" anchor="ctr">
            <a:normAutofit/>
          </a:bodyPr>
          <a:lstStyle>
            <a:lvl1pPr marL="342900" marR="0" indent="-342900" defTabSz="584200">
              <a:spcBef>
                <a:spcPts val="3200"/>
              </a:spcBef>
              <a:buClrTx/>
              <a:buSzPct val="75000"/>
              <a:buFontTx/>
              <a:defRPr sz="28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  <a:lvl2pPr marL="685800" marR="0" indent="-342900" defTabSz="584200">
              <a:spcBef>
                <a:spcPts val="3200"/>
              </a:spcBef>
              <a:buClrTx/>
              <a:buSzPct val="75000"/>
              <a:buFontTx/>
              <a:buChar char="•"/>
              <a:defRPr sz="28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2pPr>
            <a:lvl3pPr marL="1028700" marR="0" indent="-342900" defTabSz="584200">
              <a:spcBef>
                <a:spcPts val="3200"/>
              </a:spcBef>
              <a:buClrTx/>
              <a:buSzPct val="75000"/>
              <a:buFontTx/>
              <a:defRPr sz="28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3pPr>
            <a:lvl4pPr marL="1371600" marR="0" indent="-342900" defTabSz="584200">
              <a:spcBef>
                <a:spcPts val="3200"/>
              </a:spcBef>
              <a:buClrTx/>
              <a:buSzPct val="75000"/>
              <a:buFontTx/>
              <a:buChar char="•"/>
              <a:defRPr sz="28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4pPr>
            <a:lvl5pPr marL="1714500" marR="0" indent="-342900" defTabSz="584200">
              <a:spcBef>
                <a:spcPts val="3200"/>
              </a:spcBef>
              <a:buClrTx/>
              <a:buSzPct val="75000"/>
              <a:buFontTx/>
              <a:buChar char="•"/>
              <a:defRPr sz="28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2042156" y="9194048"/>
            <a:ext cx="292907" cy="295548"/>
          </a:xfrm>
          <a:prstGeom prst="rect">
            <a:avLst/>
          </a:prstGeom>
        </p:spPr>
        <p:txBody>
          <a:bodyPr lIns="27123" tIns="27123" rIns="27123" bIns="27123" anchor="t"/>
          <a:lstStyle>
            <a:lvl1pPr>
              <a:defRPr sz="1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s_Li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4717366" y="10920729"/>
            <a:ext cx="2896415" cy="309881"/>
          </a:xfrm>
          <a:prstGeom prst="rect">
            <a:avLst/>
          </a:prstGeom>
          <a:ln w="3175">
            <a:miter lim="400000"/>
          </a:ln>
        </p:spPr>
        <p:txBody>
          <a:bodyPr wrap="none" lIns="34290" tIns="34290" rIns="34290" bIns="34290" anchor="ctr">
            <a:spAutoFit/>
          </a:bodyPr>
          <a:lstStyle/>
          <a:p>
            <a:pPr algn="l" defTabSz="825500">
              <a:spcBef>
                <a:spcPts val="4500"/>
              </a:spcBef>
              <a:defRPr sz="16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Copyright © 2014 </a:t>
            </a:r>
            <a:r>
              <a:rPr>
                <a:solidFill>
                  <a:srgbClr val="1C8F05"/>
                </a:solidFill>
              </a:rPr>
              <a:t>ZION</a:t>
            </a:r>
            <a:r>
              <a:t> Design</a:t>
            </a:r>
          </a:p>
        </p:txBody>
      </p:sp>
      <p:sp>
        <p:nvSpPr>
          <p:cNvPr id="130" name="Shape 130"/>
          <p:cNvSpPr/>
          <p:nvPr/>
        </p:nvSpPr>
        <p:spPr>
          <a:xfrm>
            <a:off x="19663927" y="11038840"/>
            <a:ext cx="233756" cy="347981"/>
          </a:xfrm>
          <a:prstGeom prst="rect">
            <a:avLst/>
          </a:prstGeom>
          <a:ln w="3175">
            <a:miter lim="400000"/>
          </a:ln>
        </p:spPr>
        <p:txBody>
          <a:bodyPr wrap="none" lIns="34290" tIns="34290" rIns="34290" bIns="34290" anchor="ctr">
            <a:spAutoFit/>
          </a:bodyPr>
          <a:lstStyle>
            <a:lvl1pPr defTabSz="825500">
              <a:defRPr sz="1800">
                <a:solidFill>
                  <a:srgbClr val="C0C0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</a:t>
            </a:r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3"/>
          </p:nvPr>
        </p:nvSpPr>
        <p:spPr>
          <a:xfrm flipV="1">
            <a:off x="4757206" y="3064662"/>
            <a:ext cx="298138" cy="7"/>
          </a:xfrm>
          <a:prstGeom prst="line">
            <a:avLst/>
          </a:prstGeom>
          <a:ln>
            <a:solidFill>
              <a:srgbClr val="77BB41"/>
            </a:solidFill>
          </a:ln>
        </p:spPr>
        <p:txBody>
          <a:bodyPr lIns="51435" tIns="51435" rIns="51435" bIns="51435" anchor="ctr"/>
          <a:lstStyle/>
          <a:p>
            <a:pPr marL="0" marR="0" indent="0" defTabSz="457200"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4" hasCustomPrompt="1"/>
          </p:nvPr>
        </p:nvSpPr>
        <p:spPr>
          <a:xfrm>
            <a:off x="4708207" y="3109753"/>
            <a:ext cx="1605281" cy="424181"/>
          </a:xfrm>
          <a:prstGeom prst="rect">
            <a:avLst/>
          </a:prstGeom>
        </p:spPr>
        <p:txBody>
          <a:bodyPr wrap="none" lIns="34290" tIns="34290" rIns="34290" bIns="34290" anchor="ctr">
            <a:spAutoFit/>
          </a:bodyPr>
          <a:lstStyle>
            <a:lvl1pPr marL="0" marR="0" indent="0" defTabSz="825500"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606060"/>
                </a:solidFill>
                <a:uFillTx/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项目接入阶段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5" hasCustomPrompt="1"/>
          </p:nvPr>
        </p:nvSpPr>
        <p:spPr>
          <a:xfrm>
            <a:off x="4708207" y="2461736"/>
            <a:ext cx="2519681" cy="640081"/>
          </a:xfrm>
          <a:prstGeom prst="rect">
            <a:avLst/>
          </a:prstGeom>
        </p:spPr>
        <p:txBody>
          <a:bodyPr wrap="none" lIns="34290" tIns="34290" rIns="34290" bIns="34290" anchor="ctr">
            <a:spAutoFit/>
          </a:bodyPr>
          <a:lstStyle>
            <a:lvl1pPr marL="0" marR="0" indent="0" defTabSz="82550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000000"/>
                </a:solidFill>
                <a:uFillTx/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设计时间计划</a:t>
            </a:r>
          </a:p>
        </p:txBody>
      </p:sp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xfrm>
            <a:off x="19812340" y="11058525"/>
            <a:ext cx="335554" cy="347981"/>
          </a:xfrm>
          <a:prstGeom prst="rect">
            <a:avLst/>
          </a:prstGeom>
        </p:spPr>
        <p:txBody>
          <a:bodyPr lIns="34290" tIns="34290" rIns="34290" bIns="34290" anchor="t"/>
          <a:lstStyle>
            <a:lvl1pPr defTabSz="825500">
              <a:defRPr sz="18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s_Li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2225822" y="12650152"/>
            <a:ext cx="2969758" cy="348616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algn="l" defTabSz="825500">
              <a:spcBef>
                <a:spcPts val="4500"/>
              </a:spcBef>
              <a:defRPr sz="16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Copyright © 2015 </a:t>
            </a:r>
            <a:r>
              <a:rPr>
                <a:solidFill>
                  <a:schemeClr val="accent1">
                    <a:satOff val="-3306"/>
                    <a:lumOff val="26614"/>
                  </a:schemeClr>
                </a:solidFill>
              </a:rPr>
              <a:t>ZION</a:t>
            </a:r>
            <a:r>
              <a:t> Design</a:t>
            </a:r>
          </a:p>
        </p:txBody>
      </p:sp>
      <p:sp>
        <p:nvSpPr>
          <p:cNvPr id="142" name="Shape 142"/>
          <p:cNvSpPr/>
          <p:nvPr/>
        </p:nvSpPr>
        <p:spPr>
          <a:xfrm>
            <a:off x="22168782" y="12797790"/>
            <a:ext cx="283251" cy="41910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defTabSz="825500">
              <a:defRPr sz="2000">
                <a:solidFill>
                  <a:srgbClr val="C0C0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</a:t>
            </a:r>
          </a:p>
        </p:txBody>
      </p:sp>
      <p:sp>
        <p:nvSpPr>
          <p:cNvPr id="143" name="Shape 143"/>
          <p:cNvSpPr>
            <a:spLocks noGrp="1"/>
          </p:cNvSpPr>
          <p:nvPr>
            <p:ph type="body" sz="quarter" idx="13"/>
          </p:nvPr>
        </p:nvSpPr>
        <p:spPr>
          <a:xfrm flipV="1">
            <a:off x="2278942" y="1457317"/>
            <a:ext cx="397516" cy="7"/>
          </a:xfrm>
          <a:prstGeom prst="line">
            <a:avLst/>
          </a:prstGeom>
          <a:ln w="25400">
            <a:solidFill>
              <a:srgbClr val="77BB41"/>
            </a:solidFill>
          </a:ln>
        </p:spPr>
        <p:txBody>
          <a:bodyPr anchor="ctr"/>
          <a:lstStyle/>
          <a:p>
            <a:pPr marL="0" marR="0" indent="0" defTabSz="457200"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4" hasCustomPrompt="1"/>
          </p:nvPr>
        </p:nvSpPr>
        <p:spPr>
          <a:xfrm>
            <a:off x="2213609" y="1525905"/>
            <a:ext cx="2085341" cy="548641"/>
          </a:xfrm>
          <a:prstGeom prst="rect">
            <a:avLst/>
          </a:prstGeom>
        </p:spPr>
        <p:txBody>
          <a:bodyPr wrap="none" lIns="45720" tIns="45720" rIns="45720" bIns="45720" anchor="ctr">
            <a:spAutoFit/>
          </a:bodyPr>
          <a:lstStyle>
            <a:lvl1pPr marL="0" marR="0" indent="0" defTabSz="8255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606060"/>
                </a:solidFill>
                <a:uFillTx/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项目接入阶段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5" hasCustomPrompt="1"/>
          </p:nvPr>
        </p:nvSpPr>
        <p:spPr>
          <a:xfrm>
            <a:off x="2213609" y="735964"/>
            <a:ext cx="2694941" cy="688341"/>
          </a:xfrm>
          <a:prstGeom prst="rect">
            <a:avLst/>
          </a:prstGeom>
        </p:spPr>
        <p:txBody>
          <a:bodyPr wrap="none" lIns="45720" tIns="45720" rIns="45720" bIns="45720" anchor="ctr">
            <a:spAutoFit/>
          </a:bodyPr>
          <a:lstStyle>
            <a:lvl1pPr marL="0" marR="0" indent="0" defTabSz="8255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设计时间计划</a:t>
            </a:r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xfrm>
            <a:off x="22382821" y="12801600"/>
            <a:ext cx="386666" cy="396241"/>
          </a:xfrm>
          <a:prstGeom prst="rect">
            <a:avLst/>
          </a:prstGeom>
        </p:spPr>
        <p:txBody>
          <a:bodyPr lIns="45720" tIns="45720" rIns="45720" bIns="45720" anchor="t"/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s_Li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2225822" y="12650152"/>
            <a:ext cx="2969758" cy="348616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algn="l" defTabSz="825500">
              <a:spcBef>
                <a:spcPts val="4500"/>
              </a:spcBef>
              <a:defRPr sz="16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Copyright © 2015 </a:t>
            </a:r>
            <a:r>
              <a:rPr>
                <a:solidFill>
                  <a:schemeClr val="accent1">
                    <a:satOff val="-3306"/>
                    <a:lumOff val="26614"/>
                  </a:schemeClr>
                </a:solidFill>
              </a:rPr>
              <a:t>ZION</a:t>
            </a:r>
            <a:r>
              <a:t> Design</a:t>
            </a:r>
          </a:p>
        </p:txBody>
      </p:sp>
      <p:sp>
        <p:nvSpPr>
          <p:cNvPr id="154" name="Shape 154"/>
          <p:cNvSpPr/>
          <p:nvPr/>
        </p:nvSpPr>
        <p:spPr>
          <a:xfrm>
            <a:off x="22168782" y="12797790"/>
            <a:ext cx="283251" cy="41910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defTabSz="825500">
              <a:defRPr sz="2000">
                <a:solidFill>
                  <a:srgbClr val="C0C0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</a:t>
            </a:r>
          </a:p>
        </p:txBody>
      </p:sp>
      <p:sp>
        <p:nvSpPr>
          <p:cNvPr id="155" name="Shape 155"/>
          <p:cNvSpPr>
            <a:spLocks noGrp="1"/>
          </p:cNvSpPr>
          <p:nvPr>
            <p:ph type="body" sz="quarter" idx="13"/>
          </p:nvPr>
        </p:nvSpPr>
        <p:spPr>
          <a:xfrm flipV="1">
            <a:off x="2278942" y="1457317"/>
            <a:ext cx="397516" cy="7"/>
          </a:xfrm>
          <a:prstGeom prst="line">
            <a:avLst/>
          </a:prstGeom>
          <a:ln w="25400">
            <a:solidFill>
              <a:srgbClr val="77BB41"/>
            </a:solidFill>
          </a:ln>
        </p:spPr>
        <p:txBody>
          <a:bodyPr anchor="ctr"/>
          <a:lstStyle/>
          <a:p>
            <a:pPr marL="0" marR="0" indent="0" defTabSz="457200"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4" hasCustomPrompt="1"/>
          </p:nvPr>
        </p:nvSpPr>
        <p:spPr>
          <a:xfrm>
            <a:off x="2213609" y="1525905"/>
            <a:ext cx="2085341" cy="548641"/>
          </a:xfrm>
          <a:prstGeom prst="rect">
            <a:avLst/>
          </a:prstGeom>
        </p:spPr>
        <p:txBody>
          <a:bodyPr wrap="none" lIns="45720" tIns="45720" rIns="45720" bIns="45720" anchor="ctr">
            <a:spAutoFit/>
          </a:bodyPr>
          <a:lstStyle>
            <a:lvl1pPr marL="0" marR="0" indent="0" defTabSz="8255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606060"/>
                </a:solidFill>
                <a:uFillTx/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项目接入阶段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sz="quarter" idx="15" hasCustomPrompt="1"/>
          </p:nvPr>
        </p:nvSpPr>
        <p:spPr>
          <a:xfrm>
            <a:off x="2213609" y="735964"/>
            <a:ext cx="2694941" cy="688341"/>
          </a:xfrm>
          <a:prstGeom prst="rect">
            <a:avLst/>
          </a:prstGeom>
        </p:spPr>
        <p:txBody>
          <a:bodyPr wrap="none" lIns="45720" tIns="45720" rIns="45720" bIns="45720" anchor="ctr">
            <a:spAutoFit/>
          </a:bodyPr>
          <a:lstStyle>
            <a:lvl1pPr marL="0" marR="0" indent="0" defTabSz="8255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设计时间计划</a:t>
            </a:r>
          </a:p>
        </p:txBody>
      </p:sp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xfrm>
            <a:off x="22382821" y="12801600"/>
            <a:ext cx="386666" cy="396241"/>
          </a:xfrm>
          <a:prstGeom prst="rect">
            <a:avLst/>
          </a:prstGeom>
        </p:spPr>
        <p:txBody>
          <a:bodyPr lIns="45720" tIns="45720" rIns="45720" bIns="45720" anchor="t"/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bg>
      <p:bgPr>
        <a:solidFill>
          <a:schemeClr val="accent1">
            <a:satOff val="-3306"/>
            <a:lumOff val="2661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00" y="10657841"/>
            <a:ext cx="1994890" cy="561341"/>
          </a:xfrm>
          <a:prstGeom prst="rect">
            <a:avLst/>
          </a:prstGeom>
        </p:spPr>
        <p:txBody>
          <a:bodyPr wrap="none" lIns="45720" tIns="45720" rIns="45720" bIns="45720" anchor="ctr">
            <a:spAutoFit/>
          </a:bodyPr>
          <a:lstStyle>
            <a:lvl1pPr marL="0" marR="0" indent="0" defTabSz="825500">
              <a:spcBef>
                <a:spcPts val="0"/>
              </a:spcBef>
              <a:buClrTx/>
              <a:buSzTx/>
              <a:buFontTx/>
              <a:buNone/>
              <a:defRPr sz="2600"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Version：1.0</a:t>
            </a:r>
          </a:p>
        </p:txBody>
      </p:sp>
      <p:sp>
        <p:nvSpPr>
          <p:cNvPr id="166" name="Shape 166"/>
          <p:cNvSpPr>
            <a:spLocks noGrp="1"/>
          </p:cNvSpPr>
          <p:nvPr>
            <p:ph type="body" sz="quarter" idx="14" hasCustomPrompt="1"/>
          </p:nvPr>
        </p:nvSpPr>
        <p:spPr>
          <a:xfrm>
            <a:off x="2162174" y="10657841"/>
            <a:ext cx="3151397" cy="561341"/>
          </a:xfrm>
          <a:prstGeom prst="rect">
            <a:avLst/>
          </a:prstGeom>
        </p:spPr>
        <p:txBody>
          <a:bodyPr wrap="none" lIns="45720" tIns="45720" rIns="45720" bIns="45720" anchor="ctr">
            <a:spAutoFit/>
          </a:bodyPr>
          <a:lstStyle>
            <a:lvl1pPr marL="0" marR="0" indent="0" defTabSz="825500">
              <a:spcBef>
                <a:spcPts val="0"/>
              </a:spcBef>
              <a:buClrTx/>
              <a:buSzTx/>
              <a:buFontTx/>
              <a:buNone/>
              <a:defRPr sz="2600"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Date：2014 \ 02 \25 </a:t>
            </a:r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5" hasCustomPrompt="1"/>
          </p:nvPr>
        </p:nvSpPr>
        <p:spPr>
          <a:xfrm>
            <a:off x="2134410" y="8716037"/>
            <a:ext cx="6576696" cy="1410971"/>
          </a:xfrm>
          <a:prstGeom prst="rect">
            <a:avLst/>
          </a:prstGeom>
        </p:spPr>
        <p:txBody>
          <a:bodyPr wrap="none" lIns="51435" tIns="51435" rIns="51435" bIns="51435" anchor="ctr">
            <a:spAutoFit/>
          </a:bodyPr>
          <a:lstStyle>
            <a:lvl1pPr marL="0" marR="0" indent="0" defTabSz="825500">
              <a:spcBef>
                <a:spcPts val="0"/>
              </a:spcBef>
              <a:buClrTx/>
              <a:buSzTx/>
              <a:buFontTx/>
              <a:buNone/>
              <a:defRPr>
                <a:uFillTx/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800W的大项目</a:t>
            </a:r>
          </a:p>
        </p:txBody>
      </p:sp>
      <p:sp>
        <p:nvSpPr>
          <p:cNvPr id="168" name="Shape 168"/>
          <p:cNvSpPr>
            <a:spLocks noGrp="1"/>
          </p:cNvSpPr>
          <p:nvPr>
            <p:ph type="body" sz="quarter" idx="16" hasCustomPrompt="1"/>
          </p:nvPr>
        </p:nvSpPr>
        <p:spPr>
          <a:xfrm>
            <a:off x="2165051" y="9915870"/>
            <a:ext cx="6276341" cy="1043941"/>
          </a:xfrm>
          <a:prstGeom prst="rect">
            <a:avLst/>
          </a:prstGeom>
        </p:spPr>
        <p:txBody>
          <a:bodyPr wrap="none" lIns="45720" tIns="45720" rIns="45720" bIns="45720">
            <a:spAutoFit/>
          </a:bodyPr>
          <a:lstStyle>
            <a:lvl1pPr marL="0" marR="0" indent="0" defTabSz="825500">
              <a:spcBef>
                <a:spcPts val="0"/>
              </a:spcBef>
              <a:buClrTx/>
              <a:buSzTx/>
              <a:buFontTx/>
              <a:buNone/>
              <a:defRPr sz="5400"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项目规划与报价明细</a:t>
            </a:r>
          </a:p>
        </p:txBody>
      </p:sp>
      <p:sp>
        <p:nvSpPr>
          <p:cNvPr id="169" name="Shape 169"/>
          <p:cNvSpPr/>
          <p:nvPr/>
        </p:nvSpPr>
        <p:spPr>
          <a:xfrm>
            <a:off x="12586334" y="685799"/>
            <a:ext cx="12416043" cy="12416041"/>
          </a:xfrm>
          <a:prstGeom prst="line">
            <a:avLst/>
          </a:prstGeom>
          <a:ln w="12700">
            <a:solidFill>
              <a:srgbClr val="FFFFFF">
                <a:alpha val="5000"/>
              </a:srgbClr>
            </a:solidFill>
            <a:miter lim="400000"/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 flipH="1">
            <a:off x="15584256" y="4560570"/>
            <a:ext cx="10118005" cy="10118005"/>
          </a:xfrm>
          <a:prstGeom prst="line">
            <a:avLst/>
          </a:prstGeom>
          <a:ln w="63500">
            <a:solidFill>
              <a:srgbClr val="FFFFFF">
                <a:alpha val="5000"/>
              </a:srgbClr>
            </a:solidFill>
            <a:miter lim="400000"/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992991" y="12458700"/>
            <a:ext cx="386589" cy="396241"/>
          </a:xfrm>
          <a:prstGeom prst="rect">
            <a:avLst/>
          </a:prstGeom>
        </p:spPr>
        <p:txBody>
          <a:bodyPr lIns="45720" tIns="45720" rIns="45720" bIns="45720" anchor="t"/>
          <a:lstStyle>
            <a:lvl1pPr defTabSz="825500">
              <a:defRPr sz="2000"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rvice_Green">
    <p:bg>
      <p:bgPr>
        <a:solidFill>
          <a:schemeClr val="accent1">
            <a:satOff val="-3306"/>
            <a:lumOff val="2661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9318253" y="3904614"/>
            <a:ext cx="6327310" cy="1449071"/>
          </a:xfrm>
          <a:prstGeom prst="rect">
            <a:avLst/>
          </a:prstGeom>
          <a:ln w="3175">
            <a:miter lim="400000"/>
          </a:ln>
        </p:spPr>
        <p:txBody>
          <a:bodyPr wrap="none" lIns="51435" tIns="51435" rIns="51435" bIns="51435" anchor="ctr">
            <a:spAutoFit/>
          </a:bodyPr>
          <a:lstStyle/>
          <a:p>
            <a:pPr algn="l" defTabSz="825500">
              <a:defRPr sz="8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ThinkDesign</a:t>
            </a:r>
          </a:p>
        </p:txBody>
      </p:sp>
      <p:sp>
        <p:nvSpPr>
          <p:cNvPr id="179" name="Shape 179"/>
          <p:cNvSpPr/>
          <p:nvPr/>
        </p:nvSpPr>
        <p:spPr>
          <a:xfrm>
            <a:off x="6249670" y="6390005"/>
            <a:ext cx="11850371" cy="1576071"/>
          </a:xfrm>
          <a:prstGeom prst="rect">
            <a:avLst/>
          </a:prstGeom>
          <a:ln w="3175">
            <a:miter lim="400000"/>
          </a:ln>
        </p:spPr>
        <p:txBody>
          <a:bodyPr wrap="none" lIns="51435" tIns="51435" rIns="51435" bIns="51435" anchor="ctr">
            <a:spAutoFit/>
          </a:bodyPr>
          <a:lstStyle/>
          <a:p>
            <a:pPr defTabSz="825500">
              <a:defRPr sz="42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我们致力于提供创新与实用的设计解决方案</a:t>
            </a:r>
          </a:p>
          <a:p>
            <a:pPr defTabSz="825500">
              <a:defRPr sz="42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帮助用户易于理解产品，同时为客户创造商业价值</a:t>
            </a:r>
          </a:p>
        </p:txBody>
      </p:sp>
      <p:sp>
        <p:nvSpPr>
          <p:cNvPr id="180" name="Shape 180"/>
          <p:cNvSpPr/>
          <p:nvPr/>
        </p:nvSpPr>
        <p:spPr>
          <a:xfrm flipV="1">
            <a:off x="7046461" y="5862823"/>
            <a:ext cx="10331322" cy="243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 lim="400000"/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11992952" y="12458700"/>
            <a:ext cx="386667" cy="396241"/>
          </a:xfrm>
          <a:prstGeom prst="rect">
            <a:avLst/>
          </a:prstGeom>
        </p:spPr>
        <p:txBody>
          <a:bodyPr lIns="45720" tIns="45720" rIns="45720" bIns="45720" anchor="t"/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s_Lie_0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2225822" y="12650152"/>
            <a:ext cx="2969758" cy="348616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algn="l" defTabSz="825500">
              <a:spcBef>
                <a:spcPts val="4500"/>
              </a:spcBef>
              <a:defRPr sz="16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Copyright © 2015 </a:t>
            </a:r>
            <a:r>
              <a:rPr>
                <a:solidFill>
                  <a:schemeClr val="accent1">
                    <a:satOff val="-3306"/>
                    <a:lumOff val="26614"/>
                  </a:schemeClr>
                </a:solidFill>
              </a:rPr>
              <a:t>ZION</a:t>
            </a:r>
            <a:r>
              <a:t> Design</a:t>
            </a:r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3"/>
          </p:nvPr>
        </p:nvSpPr>
        <p:spPr>
          <a:xfrm flipV="1">
            <a:off x="2278942" y="1457317"/>
            <a:ext cx="397516" cy="7"/>
          </a:xfrm>
          <a:prstGeom prst="line">
            <a:avLst/>
          </a:prstGeom>
          <a:ln w="25400">
            <a:solidFill>
              <a:srgbClr val="77BB41"/>
            </a:solidFill>
          </a:ln>
        </p:spPr>
        <p:txBody>
          <a:bodyPr anchor="ctr"/>
          <a:lstStyle/>
          <a:p>
            <a:pPr marL="0" marR="0" indent="0" defTabSz="457200"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body" sz="quarter" idx="14" hasCustomPrompt="1"/>
          </p:nvPr>
        </p:nvSpPr>
        <p:spPr>
          <a:xfrm>
            <a:off x="2213609" y="1525905"/>
            <a:ext cx="2415541" cy="548641"/>
          </a:xfrm>
          <a:prstGeom prst="rect">
            <a:avLst/>
          </a:prstGeom>
        </p:spPr>
        <p:txBody>
          <a:bodyPr wrap="none" lIns="45720" tIns="45720" rIns="45720" bIns="45720" anchor="ctr">
            <a:spAutoFit/>
          </a:bodyPr>
          <a:lstStyle>
            <a:lvl1pPr marL="0" marR="0" indent="0" defTabSz="8255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606060"/>
                </a:solidFill>
                <a:uFillTx/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项目费用与结算</a:t>
            </a:r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5" hasCustomPrompt="1"/>
          </p:nvPr>
        </p:nvSpPr>
        <p:spPr>
          <a:xfrm>
            <a:off x="2213609" y="735964"/>
            <a:ext cx="2694941" cy="688341"/>
          </a:xfrm>
          <a:prstGeom prst="rect">
            <a:avLst/>
          </a:prstGeom>
        </p:spPr>
        <p:txBody>
          <a:bodyPr wrap="none" lIns="45720" tIns="45720" rIns="45720" bIns="45720" anchor="ctr">
            <a:spAutoFit/>
          </a:bodyPr>
          <a:lstStyle>
            <a:lvl1pPr marL="0" marR="0" indent="0" defTabSz="8255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项目付款方式</a:t>
            </a:r>
          </a:p>
        </p:txBody>
      </p:sp>
      <p:graphicFrame>
        <p:nvGraphicFramePr>
          <p:cNvPr id="199" name="Table 199"/>
          <p:cNvGraphicFramePr/>
          <p:nvPr/>
        </p:nvGraphicFramePr>
        <p:xfrm>
          <a:off x="2269256" y="2797918"/>
          <a:ext cx="13263295" cy="7202697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754667"/>
                <a:gridCol w="2871610"/>
                <a:gridCol w="2375042"/>
                <a:gridCol w="3261976"/>
              </a:tblGrid>
              <a:tr h="828862">
                <a:tc gridSpan="3">
                  <a:txBody>
                    <a:bodyPr/>
                    <a:lstStyle/>
                    <a:p>
                      <a:pPr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Payment Phases</a:t>
                      </a:r>
                    </a:p>
                  </a:txBody>
                  <a:tcPr marL="25400" marR="25400" marT="25400" marB="254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chemeClr val="accent1">
                        <a:satOff val="-3306"/>
                        <a:lumOff val="26614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Quotation (RMB)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chemeClr val="accent1">
                        <a:satOff val="-3306"/>
                        <a:lumOff val="26614"/>
                      </a:schemeClr>
                    </a:solidFill>
                  </a:tcPr>
                </a:tc>
              </a:tr>
              <a:tr h="713326">
                <a:tc gridSpan="3"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>
                          <a:latin typeface="Lantinghei SC Demibold"/>
                          <a:ea typeface="Lantinghei SC Demibold"/>
                          <a:cs typeface="Lantinghei SC Demibold"/>
                          <a:sym typeface="Lantinghei SC Demibold"/>
                        </a:rPr>
                        <a:t>项目启动款
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2000">
                          <a:latin typeface="Lantinghei SC Demibold"/>
                          <a:ea typeface="Lantinghei SC Demibold"/>
                          <a:cs typeface="Lantinghei SC Demibold"/>
                          <a:sym typeface="Lantinghei SC Demibold"/>
                        </a:rPr>
                        <a:t>￥ 40,000.00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1165860">
                <a:tc gridSpan="3"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项目正式启动，商务合同签订起。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付款比重：50%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646445">
                <a:tc gridSpan="3"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>
                          <a:latin typeface="Lantinghei SC Demibold"/>
                          <a:ea typeface="Lantinghei SC Demibold"/>
                          <a:cs typeface="Lantinghei SC Demibold"/>
                          <a:sym typeface="Lantinghei SC Demibold"/>
                        </a:rPr>
                        <a:t>项目中期款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2000">
                          <a:latin typeface="Lantinghei SC Demibold"/>
                          <a:ea typeface="Lantinghei SC Demibold"/>
                          <a:cs typeface="Lantinghei SC Demibold"/>
                          <a:sym typeface="Lantinghei SC Demibold"/>
                        </a:rPr>
                        <a:t>￥ 32,000.00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1165860">
                <a:tc gridSpan="3"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项目主要内容执行结束，客户针对主要开发功能验收结束后。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付款比重：40%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582287">
                <a:tc gridSpan="3"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>
                          <a:latin typeface="Lantinghei SC Demibold"/>
                          <a:ea typeface="Lantinghei SC Demibold"/>
                          <a:cs typeface="Lantinghei SC Demibold"/>
                          <a:sym typeface="Lantinghei SC Demibold"/>
                        </a:rPr>
                        <a:t>项目尾款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2000">
                          <a:latin typeface="Lantinghei SC Demibold"/>
                          <a:ea typeface="Lantinghei SC Demibold"/>
                          <a:cs typeface="Lantinghei SC Demibold"/>
                          <a:sym typeface="Lantinghei SC Demibold"/>
                        </a:rPr>
                        <a:t>￥ 8,000.00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1165860">
                <a:tc gridSpan="3"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项目验收结束，支付项目尾款。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付款比重：10%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769191">
                <a:tc gridSpan="3"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2400">
                          <a:latin typeface="Lantinghei SC Demibold"/>
                          <a:ea typeface="Lantinghei SC Demibold"/>
                          <a:cs typeface="Lantinghei SC Demibold"/>
                          <a:sym typeface="Lantinghei SC Demibold"/>
                        </a:rPr>
                        <a:t>支付费用总计（已包含税）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2400">
                          <a:latin typeface="Lantinghei SC Extralight"/>
                          <a:ea typeface="Lantinghei SC Extralight"/>
                          <a:cs typeface="Lantinghei SC Extralight"/>
                          <a:sym typeface="Lantinghei SC Extralight"/>
                        </a:rPr>
                        <a:t>￥ 80,000.00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00" name="Shape 200"/>
          <p:cNvSpPr/>
          <p:nvPr/>
        </p:nvSpPr>
        <p:spPr>
          <a:xfrm>
            <a:off x="21563724" y="12614909"/>
            <a:ext cx="283251" cy="41910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defTabSz="825500">
              <a:defRPr sz="1800">
                <a:solidFill>
                  <a:srgbClr val="C0C0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</a:t>
            </a:r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21791889" y="12641579"/>
            <a:ext cx="358414" cy="370841"/>
          </a:xfrm>
          <a:prstGeom prst="rect">
            <a:avLst/>
          </a:prstGeom>
        </p:spPr>
        <p:txBody>
          <a:bodyPr lIns="45720" tIns="45720" rIns="45720" bIns="45720" anchor="t"/>
          <a:lstStyle>
            <a:lvl1pPr defTabSz="825500">
              <a:defRPr sz="18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16559902" y="2793807"/>
            <a:ext cx="5390310" cy="4277361"/>
          </a:xfrm>
          <a:prstGeom prst="rect">
            <a:avLst/>
          </a:prstGeom>
          <a:ln w="3175">
            <a:miter lim="400000"/>
          </a:ln>
        </p:spPr>
        <p:txBody>
          <a:bodyPr lIns="45720" tIns="45720" rIns="45720" bIns="45720">
            <a:spAutoFit/>
          </a:bodyPr>
          <a:lstStyle/>
          <a:p>
            <a:pPr algn="l" defTabSz="457200">
              <a:lnSpc>
                <a:spcPct val="130000"/>
              </a:lnSpc>
              <a:defRPr sz="26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t>说明与备注：</a:t>
            </a:r>
          </a:p>
          <a:p>
            <a:pPr algn="l" defTabSz="457200">
              <a:lnSpc>
                <a:spcPct val="130000"/>
              </a:lnSpc>
              <a:defRPr sz="2000">
                <a:solidFill>
                  <a:srgbClr val="444444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t>项目启动前客户方需支付50%的项目预付款，ZION确认收款后正式启动项目，其余款项按付款计划表中的时间点结算。</a:t>
            </a:r>
          </a:p>
          <a:p>
            <a:pPr algn="l" defTabSz="457200">
              <a:lnSpc>
                <a:spcPct val="130000"/>
              </a:lnSpc>
              <a:defRPr sz="20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  <a:p>
            <a:pPr algn="l" defTabSz="457200">
              <a:lnSpc>
                <a:spcPct val="130000"/>
              </a:lnSpc>
              <a:defRPr sz="2000">
                <a:solidFill>
                  <a:srgbClr val="444444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t>项目执行过程中，如果工作量发生变化超出原合同工作量的15%，双方需要另外追加补充协议，以协商追加工作量产生的费用。</a:t>
            </a:r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2225822" y="12650152"/>
            <a:ext cx="2969758" cy="348616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algn="l" defTabSz="825500">
              <a:spcBef>
                <a:spcPts val="4500"/>
              </a:spcBef>
              <a:defRPr sz="16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Copyright © 2015 </a:t>
            </a:r>
            <a:r>
              <a:rPr>
                <a:solidFill>
                  <a:schemeClr val="accent1">
                    <a:satOff val="-3306"/>
                    <a:lumOff val="26614"/>
                  </a:schemeClr>
                </a:solidFill>
              </a:rPr>
              <a:t>TD</a:t>
            </a:r>
            <a:r>
              <a:t> Design</a:t>
            </a:r>
          </a:p>
        </p:txBody>
      </p:sp>
      <p:sp>
        <p:nvSpPr>
          <p:cNvPr id="210" name="Shape 210"/>
          <p:cNvSpPr/>
          <p:nvPr/>
        </p:nvSpPr>
        <p:spPr>
          <a:xfrm>
            <a:off x="2202179" y="5608319"/>
            <a:ext cx="5084880" cy="1779271"/>
          </a:xfrm>
          <a:prstGeom prst="rect">
            <a:avLst/>
          </a:prstGeom>
          <a:ln w="3175">
            <a:miter lim="400000"/>
          </a:ln>
        </p:spPr>
        <p:txBody>
          <a:bodyPr wrap="none" lIns="51435" tIns="51435" rIns="51435" bIns="51435" anchor="ctr">
            <a:spAutoFit/>
          </a:bodyPr>
          <a:lstStyle>
            <a:lvl1pPr algn="l" defTabSz="825500">
              <a:defRPr sz="11000">
                <a:solidFill>
                  <a:srgbClr val="23232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Thanks.</a:t>
            </a:r>
          </a:p>
        </p:txBody>
      </p:sp>
      <p:sp>
        <p:nvSpPr>
          <p:cNvPr id="211" name="Shape 211"/>
          <p:cNvSpPr/>
          <p:nvPr/>
        </p:nvSpPr>
        <p:spPr>
          <a:xfrm>
            <a:off x="2225822" y="8946514"/>
            <a:ext cx="1932941" cy="7264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algn="l" defTabSz="825500">
              <a:spcBef>
                <a:spcPts val="4500"/>
              </a:spcBef>
              <a:defRPr sz="3600">
                <a:solidFill>
                  <a:schemeClr val="accent1">
                    <a:satOff val="-3306"/>
                    <a:lumOff val="26614"/>
                  </a:schemeClr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联系我们</a:t>
            </a:r>
          </a:p>
        </p:txBody>
      </p:sp>
      <p:sp>
        <p:nvSpPr>
          <p:cNvPr id="212" name="Shape 212"/>
          <p:cNvSpPr/>
          <p:nvPr/>
        </p:nvSpPr>
        <p:spPr>
          <a:xfrm>
            <a:off x="2225822" y="9611733"/>
            <a:ext cx="2570384" cy="493284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algn="l" defTabSz="825500">
              <a:spcBef>
                <a:spcPts val="4500"/>
              </a:spcBef>
              <a:defRPr sz="2600" u="sng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liu@treedom.cn</a:t>
            </a:r>
          </a:p>
        </p:txBody>
      </p:sp>
      <p:sp>
        <p:nvSpPr>
          <p:cNvPr id="213" name="Shape 213"/>
          <p:cNvSpPr/>
          <p:nvPr/>
        </p:nvSpPr>
        <p:spPr>
          <a:xfrm>
            <a:off x="2225822" y="10748010"/>
            <a:ext cx="815341" cy="5867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algn="l" defTabSz="825500">
              <a:spcBef>
                <a:spcPts val="4500"/>
              </a:spcBef>
              <a:defRPr sz="2800">
                <a:solidFill>
                  <a:srgbClr val="53585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深圳</a:t>
            </a:r>
          </a:p>
        </p:txBody>
      </p:sp>
      <p:sp>
        <p:nvSpPr>
          <p:cNvPr id="214" name="Shape 214"/>
          <p:cNvSpPr/>
          <p:nvPr/>
        </p:nvSpPr>
        <p:spPr>
          <a:xfrm>
            <a:off x="2225822" y="11285924"/>
            <a:ext cx="4849446" cy="7264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>
            <a:spAutoFit/>
          </a:bodyPr>
          <a:lstStyle/>
          <a:p>
            <a:pPr algn="l" defTabSz="825500">
              <a:spcBef>
                <a:spcPts val="4500"/>
              </a:spcBef>
              <a:defRPr sz="1600">
                <a:solidFill>
                  <a:srgbClr val="53585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深圳市南山区南山大道枫叶大厦16M</a:t>
            </a:r>
          </a:p>
          <a:p>
            <a:pPr algn="l" defTabSz="825500">
              <a:spcBef>
                <a:spcPts val="600"/>
              </a:spcBef>
              <a:defRPr sz="1600">
                <a:solidFill>
                  <a:srgbClr val="53585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联系电话/ +86-137 1527 2764</a:t>
            </a:r>
          </a:p>
        </p:txBody>
      </p:sp>
      <p:sp>
        <p:nvSpPr>
          <p:cNvPr id="215" name="Shape 215"/>
          <p:cNvSpPr/>
          <p:nvPr/>
        </p:nvSpPr>
        <p:spPr>
          <a:xfrm>
            <a:off x="2288629" y="10426731"/>
            <a:ext cx="19875324" cy="1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sldNum" sz="quarter" idx="2"/>
          </p:nvPr>
        </p:nvSpPr>
        <p:spPr>
          <a:xfrm>
            <a:off x="11992952" y="12458700"/>
            <a:ext cx="386667" cy="396241"/>
          </a:xfrm>
          <a:prstGeom prst="rect">
            <a:avLst/>
          </a:prstGeom>
        </p:spPr>
        <p:txBody>
          <a:bodyPr lIns="45720" tIns="45720" rIns="45720" bIns="45720" anchor="t"/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s_Li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2213609" y="1868805"/>
            <a:ext cx="2085341" cy="5486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algn="l" defTabSz="825500">
              <a:defRPr sz="2600">
                <a:solidFill>
                  <a:srgbClr val="606060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项目接入阶段</a:t>
            </a:r>
          </a:p>
        </p:txBody>
      </p:sp>
      <p:sp>
        <p:nvSpPr>
          <p:cNvPr id="224" name="Shape 224"/>
          <p:cNvSpPr/>
          <p:nvPr/>
        </p:nvSpPr>
        <p:spPr>
          <a:xfrm>
            <a:off x="2213609" y="1078864"/>
            <a:ext cx="2694941" cy="6883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algn="l" defTabSz="825500">
              <a:defRPr sz="34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项目时间计划</a:t>
            </a:r>
          </a:p>
        </p:txBody>
      </p:sp>
      <p:sp>
        <p:nvSpPr>
          <p:cNvPr id="225" name="Shape 225"/>
          <p:cNvSpPr/>
          <p:nvPr/>
        </p:nvSpPr>
        <p:spPr>
          <a:xfrm>
            <a:off x="2285496" y="5525554"/>
            <a:ext cx="607976" cy="2057401"/>
          </a:xfrm>
          <a:prstGeom prst="rect">
            <a:avLst/>
          </a:prstGeom>
          <a:solidFill>
            <a:srgbClr val="76D6FF"/>
          </a:solidFill>
          <a:ln w="3175">
            <a:miter lim="400000"/>
          </a:ln>
        </p:spPr>
        <p:txBody>
          <a:bodyPr lIns="45720" tIns="45720" rIns="45720" bIns="45720" anchor="ctr"/>
          <a:lstStyle/>
          <a:p>
            <a:pPr defTabSz="825500">
              <a:defRPr sz="3400">
                <a:solidFill>
                  <a:srgbClr val="1C8F05"/>
                </a:solidFill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2929860" y="5525554"/>
            <a:ext cx="4192539" cy="2057401"/>
          </a:xfrm>
          <a:prstGeom prst="rect">
            <a:avLst/>
          </a:prstGeom>
          <a:solidFill>
            <a:schemeClr val="accent1">
              <a:satOff val="-3306"/>
              <a:lumOff val="26614"/>
            </a:schemeClr>
          </a:solidFill>
          <a:ln w="3175">
            <a:miter lim="400000"/>
          </a:ln>
        </p:spPr>
        <p:txBody>
          <a:bodyPr lIns="45720" tIns="45720" rIns="45720" bIns="45720" anchor="ctr"/>
          <a:lstStyle/>
          <a:p>
            <a:pPr defTabSz="825500">
              <a:defRPr sz="3400">
                <a:solidFill>
                  <a:schemeClr val="accent1">
                    <a:satOff val="-3306"/>
                    <a:lumOff val="26614"/>
                  </a:schemeClr>
                </a:solidFill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7715525" y="5525554"/>
            <a:ext cx="3454545" cy="2057401"/>
          </a:xfrm>
          <a:prstGeom prst="rect">
            <a:avLst/>
          </a:prstGeom>
          <a:solidFill>
            <a:schemeClr val="accent1">
              <a:satOff val="-3306"/>
              <a:lumOff val="26614"/>
            </a:schemeClr>
          </a:solidFill>
          <a:ln w="3175">
            <a:miter lim="400000"/>
          </a:ln>
        </p:spPr>
        <p:txBody>
          <a:bodyPr lIns="45720" tIns="45720" rIns="45720" bIns="45720" anchor="ctr"/>
          <a:lstStyle/>
          <a:p>
            <a:pPr defTabSz="825500">
              <a:defRPr sz="3400">
                <a:solidFill>
                  <a:srgbClr val="1C8F05"/>
                </a:solidFill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11184823" y="5525554"/>
            <a:ext cx="524178" cy="2057401"/>
          </a:xfrm>
          <a:prstGeom prst="rect">
            <a:avLst/>
          </a:prstGeom>
          <a:solidFill>
            <a:srgbClr val="76D6FF"/>
          </a:solidFill>
          <a:ln w="3175">
            <a:miter lim="400000"/>
          </a:ln>
        </p:spPr>
        <p:txBody>
          <a:bodyPr lIns="45720" tIns="45720" rIns="45720" bIns="45720" anchor="ctr"/>
          <a:lstStyle/>
          <a:p>
            <a:pPr defTabSz="825500">
              <a:defRPr sz="3400">
                <a:solidFill>
                  <a:srgbClr val="1C8F05"/>
                </a:solidFill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1744817" y="5525554"/>
            <a:ext cx="3377360" cy="2057401"/>
          </a:xfrm>
          <a:prstGeom prst="rect">
            <a:avLst/>
          </a:prstGeom>
          <a:solidFill>
            <a:schemeClr val="accent1">
              <a:satOff val="-3306"/>
              <a:lumOff val="26614"/>
            </a:schemeClr>
          </a:solidFill>
          <a:ln w="3175">
            <a:miter lim="400000"/>
          </a:ln>
        </p:spPr>
        <p:txBody>
          <a:bodyPr lIns="45720" tIns="45720" rIns="45720" bIns="45720" anchor="ctr"/>
          <a:lstStyle/>
          <a:p>
            <a:pPr defTabSz="825500">
              <a:defRPr sz="3400">
                <a:solidFill>
                  <a:srgbClr val="1C8F05"/>
                </a:solidFill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5706238" y="5525554"/>
            <a:ext cx="3054429" cy="2057401"/>
          </a:xfrm>
          <a:prstGeom prst="rect">
            <a:avLst/>
          </a:prstGeom>
          <a:solidFill>
            <a:schemeClr val="accent1">
              <a:satOff val="-3306"/>
              <a:lumOff val="26614"/>
            </a:schemeClr>
          </a:solidFill>
          <a:ln w="3175">
            <a:miter lim="400000"/>
          </a:ln>
        </p:spPr>
        <p:txBody>
          <a:bodyPr lIns="45720" tIns="45720" rIns="45720" bIns="45720" anchor="ctr"/>
          <a:lstStyle/>
          <a:p>
            <a:pPr defTabSz="825500">
              <a:defRPr sz="3400">
                <a:solidFill>
                  <a:srgbClr val="1C8F05"/>
                </a:solidFill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11993457" y="5627257"/>
            <a:ext cx="2142491" cy="12344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algn="l" defTabSz="825500">
              <a:defRPr sz="32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t>Stage 03</a:t>
            </a:r>
          </a:p>
          <a:p>
            <a:pPr algn="l" defTabSz="825500">
              <a:defRPr sz="32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t>程序开发</a:t>
            </a:r>
          </a:p>
        </p:txBody>
      </p:sp>
      <p:sp>
        <p:nvSpPr>
          <p:cNvPr id="232" name="Shape 232"/>
          <p:cNvSpPr/>
          <p:nvPr/>
        </p:nvSpPr>
        <p:spPr>
          <a:xfrm flipV="1">
            <a:off x="15372297" y="4302395"/>
            <a:ext cx="1" cy="631658"/>
          </a:xfrm>
          <a:prstGeom prst="line">
            <a:avLst/>
          </a:prstGeom>
          <a:ln w="12700">
            <a:solidFill>
              <a:srgbClr val="A6AAA8"/>
            </a:solidFill>
            <a:miter lim="400000"/>
            <a:tailEnd type="oval"/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3" name="Shape 233"/>
          <p:cNvSpPr/>
          <p:nvPr/>
        </p:nvSpPr>
        <p:spPr>
          <a:xfrm flipV="1">
            <a:off x="2617723" y="4302395"/>
            <a:ext cx="1" cy="631658"/>
          </a:xfrm>
          <a:prstGeom prst="line">
            <a:avLst/>
          </a:prstGeom>
          <a:ln w="12700">
            <a:solidFill>
              <a:srgbClr val="A6AAA8"/>
            </a:solidFill>
            <a:miter lim="400000"/>
            <a:tailEnd type="oval"/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4" name="Shape 234"/>
          <p:cNvSpPr/>
          <p:nvPr/>
        </p:nvSpPr>
        <p:spPr>
          <a:xfrm flipV="1">
            <a:off x="22220173" y="4302395"/>
            <a:ext cx="1" cy="631658"/>
          </a:xfrm>
          <a:prstGeom prst="line">
            <a:avLst/>
          </a:prstGeom>
          <a:ln w="12700">
            <a:solidFill>
              <a:srgbClr val="A6AAA8"/>
            </a:solidFill>
            <a:miter lim="400000"/>
            <a:tailEnd type="oval"/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5" name="Shape 235"/>
          <p:cNvSpPr/>
          <p:nvPr/>
        </p:nvSpPr>
        <p:spPr>
          <a:xfrm flipH="1">
            <a:off x="2265937" y="7522947"/>
            <a:ext cx="1" cy="2584872"/>
          </a:xfrm>
          <a:prstGeom prst="line">
            <a:avLst/>
          </a:prstGeom>
          <a:ln w="12700">
            <a:solidFill>
              <a:srgbClr val="A6AAA8"/>
            </a:solidFill>
            <a:custDash>
              <a:ds d="100000" sp="200000"/>
            </a:custDash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6" name="Shape 236"/>
          <p:cNvSpPr/>
          <p:nvPr/>
        </p:nvSpPr>
        <p:spPr>
          <a:xfrm flipH="1">
            <a:off x="2902044" y="7522947"/>
            <a:ext cx="1" cy="2584872"/>
          </a:xfrm>
          <a:prstGeom prst="line">
            <a:avLst/>
          </a:prstGeom>
          <a:ln w="12700">
            <a:solidFill>
              <a:srgbClr val="A6AAA8"/>
            </a:solidFill>
            <a:custDash>
              <a:ds d="100000" sp="200000"/>
            </a:custDash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7748765" y="7522947"/>
            <a:ext cx="1" cy="2584872"/>
          </a:xfrm>
          <a:prstGeom prst="line">
            <a:avLst/>
          </a:prstGeom>
          <a:ln w="12700">
            <a:solidFill>
              <a:srgbClr val="A6AAA8"/>
            </a:solidFill>
            <a:custDash>
              <a:ds d="100000" sp="200000"/>
            </a:custDash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1141337" y="7522947"/>
            <a:ext cx="1" cy="2584872"/>
          </a:xfrm>
          <a:prstGeom prst="line">
            <a:avLst/>
          </a:prstGeom>
          <a:ln w="12700">
            <a:solidFill>
              <a:srgbClr val="A6AAA8"/>
            </a:solidFill>
            <a:custDash>
              <a:ds d="100000" sp="200000"/>
            </a:custDash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11696139" y="7522947"/>
            <a:ext cx="1" cy="2584872"/>
          </a:xfrm>
          <a:prstGeom prst="line">
            <a:avLst/>
          </a:prstGeom>
          <a:ln w="12700">
            <a:solidFill>
              <a:srgbClr val="A6AAA8"/>
            </a:solidFill>
            <a:custDash>
              <a:ds d="100000" sp="200000"/>
            </a:custDash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15145065" y="7522947"/>
            <a:ext cx="1" cy="2584872"/>
          </a:xfrm>
          <a:prstGeom prst="line">
            <a:avLst/>
          </a:prstGeom>
          <a:ln w="12700">
            <a:solidFill>
              <a:srgbClr val="A6AAA8"/>
            </a:solidFill>
            <a:custDash>
              <a:ds d="100000" sp="200000"/>
            </a:custDash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21896695" y="7522947"/>
            <a:ext cx="1" cy="2584872"/>
          </a:xfrm>
          <a:prstGeom prst="line">
            <a:avLst/>
          </a:prstGeom>
          <a:ln w="12700">
            <a:solidFill>
              <a:srgbClr val="A6AAA8"/>
            </a:solidFill>
            <a:custDash>
              <a:ds d="100000" sp="200000"/>
            </a:custDash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22516411" y="7522947"/>
            <a:ext cx="1" cy="2584872"/>
          </a:xfrm>
          <a:prstGeom prst="line">
            <a:avLst/>
          </a:prstGeom>
          <a:ln w="12700">
            <a:solidFill>
              <a:srgbClr val="A6AAA8"/>
            </a:solidFill>
            <a:custDash>
              <a:ds d="100000" sp="200000"/>
            </a:custDash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2204419" y="10095015"/>
            <a:ext cx="782004" cy="9423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defTabSz="825500">
              <a:defRPr sz="32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0.5</a:t>
            </a:r>
          </a:p>
          <a:p>
            <a:pPr defTabSz="825500">
              <a:defRPr sz="24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Day</a:t>
            </a:r>
          </a:p>
        </p:txBody>
      </p:sp>
      <p:sp>
        <p:nvSpPr>
          <p:cNvPr id="244" name="Shape 244"/>
          <p:cNvSpPr/>
          <p:nvPr/>
        </p:nvSpPr>
        <p:spPr>
          <a:xfrm>
            <a:off x="4859465" y="10095015"/>
            <a:ext cx="646173" cy="9423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defTabSz="825500">
              <a:defRPr sz="32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</a:t>
            </a:r>
          </a:p>
          <a:p>
            <a:pPr defTabSz="825500">
              <a:defRPr sz="24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Day</a:t>
            </a:r>
          </a:p>
        </p:txBody>
      </p:sp>
      <p:sp>
        <p:nvSpPr>
          <p:cNvPr id="245" name="Shape 245"/>
          <p:cNvSpPr/>
          <p:nvPr/>
        </p:nvSpPr>
        <p:spPr>
          <a:xfrm>
            <a:off x="9513787" y="10095015"/>
            <a:ext cx="646173" cy="9423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defTabSz="825500">
              <a:defRPr sz="32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</a:t>
            </a:r>
          </a:p>
          <a:p>
            <a:pPr defTabSz="825500">
              <a:defRPr sz="24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Day</a:t>
            </a:r>
          </a:p>
        </p:txBody>
      </p:sp>
      <p:sp>
        <p:nvSpPr>
          <p:cNvPr id="246" name="Shape 246"/>
          <p:cNvSpPr/>
          <p:nvPr/>
        </p:nvSpPr>
        <p:spPr>
          <a:xfrm>
            <a:off x="11044629" y="10095015"/>
            <a:ext cx="646173" cy="9423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defTabSz="825500">
              <a:defRPr sz="32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defTabSz="825500">
              <a:defRPr sz="24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Day</a:t>
            </a:r>
          </a:p>
        </p:txBody>
      </p:sp>
      <p:sp>
        <p:nvSpPr>
          <p:cNvPr id="247" name="Shape 247"/>
          <p:cNvSpPr/>
          <p:nvPr/>
        </p:nvSpPr>
        <p:spPr>
          <a:xfrm>
            <a:off x="13041293" y="10095015"/>
            <a:ext cx="669093" cy="9423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defTabSz="825500">
              <a:defRPr sz="32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30</a:t>
            </a:r>
          </a:p>
          <a:p>
            <a:pPr defTabSz="825500">
              <a:defRPr sz="24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Day</a:t>
            </a:r>
          </a:p>
        </p:txBody>
      </p:sp>
      <p:sp>
        <p:nvSpPr>
          <p:cNvPr id="248" name="Shape 248"/>
          <p:cNvSpPr/>
          <p:nvPr/>
        </p:nvSpPr>
        <p:spPr>
          <a:xfrm>
            <a:off x="16996090" y="10101921"/>
            <a:ext cx="646173" cy="9423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defTabSz="825500">
              <a:defRPr sz="32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defTabSz="825500">
              <a:defRPr sz="24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Day</a:t>
            </a:r>
          </a:p>
        </p:txBody>
      </p:sp>
      <p:sp>
        <p:nvSpPr>
          <p:cNvPr id="249" name="Shape 249"/>
          <p:cNvSpPr/>
          <p:nvPr/>
        </p:nvSpPr>
        <p:spPr>
          <a:xfrm>
            <a:off x="21897087" y="10095015"/>
            <a:ext cx="646173" cy="9423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defTabSz="825500">
              <a:defRPr sz="32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defTabSz="825500">
              <a:defRPr sz="24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Day</a:t>
            </a:r>
          </a:p>
        </p:txBody>
      </p:sp>
      <p:sp>
        <p:nvSpPr>
          <p:cNvPr id="250" name="Shape 250"/>
          <p:cNvSpPr/>
          <p:nvPr/>
        </p:nvSpPr>
        <p:spPr>
          <a:xfrm>
            <a:off x="2093304" y="3714375"/>
            <a:ext cx="1049954" cy="41910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defTabSz="825500">
              <a:defRPr sz="20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Kick off</a:t>
            </a:r>
          </a:p>
        </p:txBody>
      </p:sp>
      <p:sp>
        <p:nvSpPr>
          <p:cNvPr id="251" name="Shape 251"/>
          <p:cNvSpPr/>
          <p:nvPr/>
        </p:nvSpPr>
        <p:spPr>
          <a:xfrm>
            <a:off x="14579830" y="3714375"/>
            <a:ext cx="1584931" cy="41910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defTabSz="825500">
              <a:defRPr sz="20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Check Point</a:t>
            </a:r>
          </a:p>
        </p:txBody>
      </p:sp>
      <p:sp>
        <p:nvSpPr>
          <p:cNvPr id="252" name="Shape 252"/>
          <p:cNvSpPr/>
          <p:nvPr/>
        </p:nvSpPr>
        <p:spPr>
          <a:xfrm>
            <a:off x="21259608" y="3714375"/>
            <a:ext cx="1681104" cy="41910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defTabSz="825500">
              <a:defRPr sz="2000">
                <a:solidFill>
                  <a:srgbClr val="E324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End</a:t>
            </a:r>
          </a:p>
        </p:txBody>
      </p:sp>
      <p:sp>
        <p:nvSpPr>
          <p:cNvPr id="253" name="Shape 253"/>
          <p:cNvSpPr/>
          <p:nvPr/>
        </p:nvSpPr>
        <p:spPr>
          <a:xfrm>
            <a:off x="21929649" y="5525554"/>
            <a:ext cx="607976" cy="2057401"/>
          </a:xfrm>
          <a:prstGeom prst="rect">
            <a:avLst/>
          </a:prstGeom>
          <a:solidFill>
            <a:srgbClr val="76D6FF"/>
          </a:solidFill>
          <a:ln w="3175">
            <a:miter lim="400000"/>
          </a:ln>
        </p:spPr>
        <p:txBody>
          <a:bodyPr lIns="45720" tIns="45720" rIns="45720" bIns="45720" anchor="ctr"/>
          <a:lstStyle/>
          <a:p>
            <a:pPr defTabSz="825500">
              <a:defRPr sz="3400">
                <a:solidFill>
                  <a:srgbClr val="1C8F05"/>
                </a:solidFill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2213609" y="1868805"/>
            <a:ext cx="2085341" cy="5486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algn="l" defTabSz="825500">
              <a:defRPr sz="2600">
                <a:solidFill>
                  <a:srgbClr val="606060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项目接入阶段</a:t>
            </a:r>
          </a:p>
        </p:txBody>
      </p:sp>
      <p:sp>
        <p:nvSpPr>
          <p:cNvPr id="255" name="Shape 255"/>
          <p:cNvSpPr/>
          <p:nvPr/>
        </p:nvSpPr>
        <p:spPr>
          <a:xfrm>
            <a:off x="1819709" y="11550434"/>
            <a:ext cx="1577341" cy="9804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algn="l" defTabSz="457200">
              <a:spcBef>
                <a:spcPts val="1200"/>
              </a:spcBef>
              <a:defRPr sz="2800">
                <a:solidFill>
                  <a:srgbClr val="A7AAA9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当面会议</a:t>
            </a:r>
            <a:endParaRPr sz="16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7153135" y="5525554"/>
            <a:ext cx="524178" cy="2057401"/>
          </a:xfrm>
          <a:prstGeom prst="rect">
            <a:avLst/>
          </a:prstGeom>
          <a:solidFill>
            <a:srgbClr val="76D6FF"/>
          </a:solidFill>
          <a:ln w="3175">
            <a:miter lim="400000"/>
          </a:ln>
        </p:spPr>
        <p:txBody>
          <a:bodyPr lIns="45720" tIns="45720" rIns="45720" bIns="45720" anchor="ctr"/>
          <a:lstStyle/>
          <a:p>
            <a:pPr defTabSz="825500">
              <a:defRPr sz="3400">
                <a:solidFill>
                  <a:srgbClr val="1C8F05"/>
                </a:solidFill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7134148" y="7522947"/>
            <a:ext cx="1" cy="2584872"/>
          </a:xfrm>
          <a:prstGeom prst="line">
            <a:avLst/>
          </a:prstGeom>
          <a:ln w="12700">
            <a:solidFill>
              <a:srgbClr val="A6AAA8"/>
            </a:solidFill>
            <a:custDash>
              <a:ds d="100000" sp="200000"/>
            </a:custDash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7050059" y="10095015"/>
            <a:ext cx="782003" cy="9423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defTabSz="825500">
              <a:defRPr sz="32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0.5</a:t>
            </a:r>
          </a:p>
          <a:p>
            <a:pPr defTabSz="825500">
              <a:defRPr sz="24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Day</a:t>
            </a:r>
          </a:p>
        </p:txBody>
      </p:sp>
      <p:sp>
        <p:nvSpPr>
          <p:cNvPr id="259" name="Shape 259"/>
          <p:cNvSpPr/>
          <p:nvPr/>
        </p:nvSpPr>
        <p:spPr>
          <a:xfrm>
            <a:off x="6690364" y="11550434"/>
            <a:ext cx="1577341" cy="9804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algn="l" defTabSz="457200">
              <a:spcBef>
                <a:spcPts val="1200"/>
              </a:spcBef>
              <a:defRPr sz="2800">
                <a:solidFill>
                  <a:srgbClr val="A7AAA9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电话会议</a:t>
            </a:r>
            <a:endParaRPr sz="16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10665921" y="11550434"/>
            <a:ext cx="1577341" cy="9804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algn="l" defTabSz="457200">
              <a:spcBef>
                <a:spcPts val="1200"/>
              </a:spcBef>
              <a:defRPr sz="2800">
                <a:solidFill>
                  <a:srgbClr val="A7AAA9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当面会议</a:t>
            </a:r>
            <a:endParaRPr sz="16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15139903" y="5525554"/>
            <a:ext cx="524178" cy="2057401"/>
          </a:xfrm>
          <a:prstGeom prst="rect">
            <a:avLst/>
          </a:prstGeom>
          <a:solidFill>
            <a:srgbClr val="76D6FF"/>
          </a:solidFill>
          <a:ln w="3175">
            <a:miter lim="400000"/>
          </a:ln>
        </p:spPr>
        <p:txBody>
          <a:bodyPr lIns="45720" tIns="45720" rIns="45720" bIns="45720" anchor="ctr"/>
          <a:lstStyle/>
          <a:p>
            <a:pPr defTabSz="825500">
              <a:defRPr sz="3400">
                <a:solidFill>
                  <a:srgbClr val="1C8F05"/>
                </a:solidFill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15653023" y="7522947"/>
            <a:ext cx="1" cy="2584872"/>
          </a:xfrm>
          <a:prstGeom prst="line">
            <a:avLst/>
          </a:prstGeom>
          <a:ln w="12700">
            <a:solidFill>
              <a:srgbClr val="A6AAA8"/>
            </a:solidFill>
            <a:custDash>
              <a:ds d="100000" sp="200000"/>
            </a:custDash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14981294" y="10091712"/>
            <a:ext cx="782004" cy="9423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defTabSz="825500">
              <a:defRPr sz="32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0.5</a:t>
            </a:r>
          </a:p>
          <a:p>
            <a:pPr defTabSz="825500">
              <a:defRPr sz="24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Day</a:t>
            </a:r>
          </a:p>
        </p:txBody>
      </p:sp>
      <p:sp>
        <p:nvSpPr>
          <p:cNvPr id="264" name="Shape 264"/>
          <p:cNvSpPr/>
          <p:nvPr/>
        </p:nvSpPr>
        <p:spPr>
          <a:xfrm>
            <a:off x="14621598" y="11550434"/>
            <a:ext cx="1577341" cy="9804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algn="l" defTabSz="457200">
              <a:spcBef>
                <a:spcPts val="1200"/>
              </a:spcBef>
              <a:defRPr sz="2800">
                <a:solidFill>
                  <a:srgbClr val="A7AAA9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电话会议</a:t>
            </a:r>
            <a:endParaRPr sz="16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16056695" y="5627257"/>
            <a:ext cx="2147254" cy="12344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algn="l" defTabSz="825500">
              <a:defRPr sz="32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t>Stage 04</a:t>
            </a:r>
          </a:p>
          <a:p>
            <a:pPr algn="l" defTabSz="825500">
              <a:defRPr sz="32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t>程序测试</a:t>
            </a:r>
          </a:p>
        </p:txBody>
      </p:sp>
      <p:sp>
        <p:nvSpPr>
          <p:cNvPr id="266" name="Shape 266"/>
          <p:cNvSpPr/>
          <p:nvPr/>
        </p:nvSpPr>
        <p:spPr>
          <a:xfrm>
            <a:off x="18795131" y="7528078"/>
            <a:ext cx="1" cy="2584872"/>
          </a:xfrm>
          <a:prstGeom prst="line">
            <a:avLst/>
          </a:prstGeom>
          <a:ln w="12700">
            <a:solidFill>
              <a:srgbClr val="A6AAA8"/>
            </a:solidFill>
            <a:custDash>
              <a:ds d="100000" sp="200000"/>
            </a:custDash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18789966" y="5530686"/>
            <a:ext cx="524177" cy="2057401"/>
          </a:xfrm>
          <a:prstGeom prst="rect">
            <a:avLst/>
          </a:prstGeom>
          <a:solidFill>
            <a:srgbClr val="76D6FF"/>
          </a:solidFill>
          <a:ln w="3175">
            <a:miter lim="400000"/>
          </a:ln>
        </p:spPr>
        <p:txBody>
          <a:bodyPr lIns="45720" tIns="45720" rIns="45720" bIns="45720" anchor="ctr"/>
          <a:lstStyle/>
          <a:p>
            <a:pPr defTabSz="825500">
              <a:defRPr sz="3400">
                <a:solidFill>
                  <a:srgbClr val="1C8F05"/>
                </a:solidFill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19303089" y="7528078"/>
            <a:ext cx="1" cy="2584872"/>
          </a:xfrm>
          <a:prstGeom prst="line">
            <a:avLst/>
          </a:prstGeom>
          <a:ln w="12700">
            <a:solidFill>
              <a:srgbClr val="A6AAA8"/>
            </a:solidFill>
            <a:custDash>
              <a:ds d="100000" sp="200000"/>
            </a:custDash>
          </a:ln>
        </p:spPr>
        <p:txBody>
          <a:bodyPr lIns="68580" tIns="68580" rIns="68580" bIns="68580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18665649" y="10096843"/>
            <a:ext cx="782003" cy="9423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defTabSz="825500">
              <a:defRPr sz="32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0.5</a:t>
            </a:r>
          </a:p>
          <a:p>
            <a:pPr defTabSz="825500">
              <a:defRPr sz="24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Day</a:t>
            </a:r>
          </a:p>
        </p:txBody>
      </p:sp>
      <p:sp>
        <p:nvSpPr>
          <p:cNvPr id="270" name="Shape 270"/>
          <p:cNvSpPr/>
          <p:nvPr/>
        </p:nvSpPr>
        <p:spPr>
          <a:xfrm>
            <a:off x="18241221" y="11550434"/>
            <a:ext cx="1577341" cy="9804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algn="l" defTabSz="457200">
              <a:spcBef>
                <a:spcPts val="1200"/>
              </a:spcBef>
              <a:defRPr sz="2800">
                <a:solidFill>
                  <a:srgbClr val="A7AAA9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电话会议</a:t>
            </a:r>
            <a:endParaRPr sz="16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19349964" y="5524387"/>
            <a:ext cx="2551306" cy="2057401"/>
          </a:xfrm>
          <a:prstGeom prst="rect">
            <a:avLst/>
          </a:prstGeom>
          <a:solidFill>
            <a:schemeClr val="accent1">
              <a:satOff val="-3306"/>
              <a:lumOff val="26614"/>
            </a:schemeClr>
          </a:solidFill>
          <a:ln w="3175">
            <a:miter lim="400000"/>
          </a:ln>
        </p:spPr>
        <p:txBody>
          <a:bodyPr lIns="45720" tIns="45720" rIns="45720" bIns="45720" anchor="ctr"/>
          <a:lstStyle/>
          <a:p>
            <a:pPr defTabSz="825500">
              <a:defRPr sz="3400">
                <a:solidFill>
                  <a:srgbClr val="1C8F05"/>
                </a:solidFill>
              </a:defRPr>
            </a:pPr>
            <a:endParaRPr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19979292" y="6227229"/>
            <a:ext cx="1782735" cy="6883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algn="l" defTabSz="825500">
              <a:defRPr sz="34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上线</a:t>
            </a:r>
          </a:p>
        </p:txBody>
      </p:sp>
      <p:sp>
        <p:nvSpPr>
          <p:cNvPr id="273" name="Shape 273"/>
          <p:cNvSpPr/>
          <p:nvPr/>
        </p:nvSpPr>
        <p:spPr>
          <a:xfrm>
            <a:off x="20419601" y="10101921"/>
            <a:ext cx="646173" cy="9423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defTabSz="825500">
              <a:defRPr sz="32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  <a:p>
            <a:pPr defTabSz="825500">
              <a:defRPr sz="2400">
                <a:solidFill>
                  <a:srgbClr val="1D1F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Day</a:t>
            </a:r>
          </a:p>
        </p:txBody>
      </p:sp>
      <p:sp>
        <p:nvSpPr>
          <p:cNvPr id="274" name="Shape 274"/>
          <p:cNvSpPr/>
          <p:nvPr/>
        </p:nvSpPr>
        <p:spPr>
          <a:xfrm>
            <a:off x="3050181" y="5615827"/>
            <a:ext cx="2877503" cy="12344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>
            <a:spAutoFit/>
          </a:bodyPr>
          <a:lstStyle/>
          <a:p>
            <a:pPr algn="l" defTabSz="825500">
              <a:defRPr sz="32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t>Stage 01</a:t>
            </a:r>
          </a:p>
          <a:p>
            <a:pPr algn="l" defTabSz="825500">
              <a:defRPr sz="32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t>需求调研&amp;分析</a:t>
            </a:r>
          </a:p>
        </p:txBody>
      </p:sp>
      <p:sp>
        <p:nvSpPr>
          <p:cNvPr id="275" name="Shape 275"/>
          <p:cNvSpPr/>
          <p:nvPr/>
        </p:nvSpPr>
        <p:spPr>
          <a:xfrm>
            <a:off x="7857832" y="5615827"/>
            <a:ext cx="2655254" cy="180594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>
            <a:spAutoFit/>
          </a:bodyPr>
          <a:lstStyle/>
          <a:p>
            <a:pPr algn="l" defTabSz="825500">
              <a:defRPr sz="32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t>Stage 02</a:t>
            </a:r>
          </a:p>
          <a:p>
            <a:pPr algn="l" defTabSz="825500">
              <a:defRPr sz="32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t>系统架构搭建</a:t>
            </a:r>
          </a:p>
          <a:p>
            <a:pPr algn="l" defTabSz="825500">
              <a:defRPr sz="32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t>数据库设计</a:t>
            </a:r>
          </a:p>
        </p:txBody>
      </p:sp>
      <p:sp>
        <p:nvSpPr>
          <p:cNvPr id="276" name="Shape 276"/>
          <p:cNvSpPr>
            <a:spLocks noGrp="1"/>
          </p:cNvSpPr>
          <p:nvPr>
            <p:ph type="sldNum" sz="quarter" idx="2"/>
          </p:nvPr>
        </p:nvSpPr>
        <p:spPr>
          <a:xfrm>
            <a:off x="21791889" y="12298679"/>
            <a:ext cx="358414" cy="370841"/>
          </a:xfrm>
          <a:prstGeom prst="rect">
            <a:avLst/>
          </a:prstGeom>
        </p:spPr>
        <p:txBody>
          <a:bodyPr lIns="45720" tIns="45720" rIns="45720" bIns="45720" anchor="t"/>
          <a:lstStyle>
            <a:lvl1pPr defTabSz="825500">
              <a:defRPr sz="18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主题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/>
          </p:cNvSpPr>
          <p:nvPr>
            <p:ph type="title" hasCustomPrompt="1"/>
          </p:nvPr>
        </p:nvSpPr>
        <p:spPr>
          <a:xfrm>
            <a:off x="3304032" y="855535"/>
            <a:ext cx="17775936" cy="2715769"/>
          </a:xfrm>
          <a:prstGeom prst="rect">
            <a:avLst/>
          </a:prstGeom>
        </p:spPr>
        <p:txBody>
          <a:bodyPr lIns="61721" tIns="61721" rIns="61721" bIns="61721"/>
          <a:lstStyle>
            <a:lvl1pPr>
              <a:defRPr sz="10200"/>
            </a:lvl1pPr>
          </a:lstStyle>
          <a:p>
            <a:r>
              <a:t>标题文本</a:t>
            </a:r>
          </a:p>
        </p:txBody>
      </p:sp>
      <p:sp>
        <p:nvSpPr>
          <p:cNvPr id="293" name="Shape 293"/>
          <p:cNvSpPr>
            <a:spLocks noGrp="1"/>
          </p:cNvSpPr>
          <p:nvPr>
            <p:ph type="body" idx="1" hasCustomPrompt="1"/>
          </p:nvPr>
        </p:nvSpPr>
        <p:spPr>
          <a:xfrm>
            <a:off x="3304032" y="3571303"/>
            <a:ext cx="17775936" cy="9458898"/>
          </a:xfrm>
          <a:prstGeom prst="rect">
            <a:avLst/>
          </a:prstGeom>
        </p:spPr>
        <p:txBody>
          <a:bodyPr lIns="61721" tIns="61721" rIns="61721" bIns="61721"/>
          <a:lstStyle>
            <a:lvl1pPr marL="478790" indent="-438785">
              <a:defRPr sz="7200"/>
            </a:lvl1pPr>
            <a:lvl2pPr marL="872490" indent="-426085">
              <a:defRPr sz="7200"/>
            </a:lvl2pPr>
            <a:lvl3pPr marL="1292225" indent="-389255">
              <a:defRPr sz="7200"/>
            </a:lvl3pPr>
            <a:lvl4pPr marL="1841500" indent="-480695">
              <a:defRPr sz="7200"/>
            </a:lvl4pPr>
            <a:lvl5pPr marL="2298700" indent="-480695">
              <a:defRPr sz="7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94" name="Shape 294"/>
          <p:cNvSpPr>
            <a:spLocks noGrp="1"/>
          </p:cNvSpPr>
          <p:nvPr>
            <p:ph type="sldNum" sz="quarter" idx="2"/>
          </p:nvPr>
        </p:nvSpPr>
        <p:spPr>
          <a:xfrm>
            <a:off x="18539607" y="12190491"/>
            <a:ext cx="470860" cy="529845"/>
          </a:xfrm>
          <a:prstGeom prst="rect">
            <a:avLst/>
          </a:prstGeom>
        </p:spPr>
        <p:txBody>
          <a:bodyPr lIns="61721" tIns="61721" rIns="61721" bIns="61721"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主题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1" name="Shape 311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2" name="Shape 3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sz="quarter" idx="1" hasCustomPrompt="1"/>
          </p:nvPr>
        </p:nvSpPr>
        <p:spPr>
          <a:xfrm>
            <a:off x="9228710" y="4932201"/>
            <a:ext cx="5926580" cy="3851599"/>
          </a:xfrm>
          <a:prstGeom prst="rect">
            <a:avLst/>
          </a:prstGeom>
        </p:spPr>
        <p:txBody>
          <a:bodyPr lIns="27123" tIns="27123" rIns="27123" bIns="27123" anchor="ctr">
            <a:normAutofit/>
          </a:bodyPr>
          <a:lstStyle>
            <a:lvl1pPr marL="494030" marR="0" indent="-494030" defTabSz="584200">
              <a:spcBef>
                <a:spcPts val="4200"/>
              </a:spcBef>
              <a:buClrTx/>
              <a:buSzPct val="75000"/>
              <a:buFontTx/>
              <a:defRPr sz="40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  <a:lvl2pPr marL="938530" marR="0" indent="-494030" defTabSz="584200">
              <a:spcBef>
                <a:spcPts val="4200"/>
              </a:spcBef>
              <a:buClrTx/>
              <a:buSzPct val="75000"/>
              <a:buFontTx/>
              <a:buChar char="•"/>
              <a:defRPr sz="40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2pPr>
            <a:lvl3pPr marL="1383030" marR="0" indent="-494030" defTabSz="584200">
              <a:spcBef>
                <a:spcPts val="4200"/>
              </a:spcBef>
              <a:buClrTx/>
              <a:buSzPct val="75000"/>
              <a:buFontTx/>
              <a:defRPr sz="40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3pPr>
            <a:lvl4pPr marL="1827530" marR="0" indent="-494030" defTabSz="584200">
              <a:spcBef>
                <a:spcPts val="4200"/>
              </a:spcBef>
              <a:buClrTx/>
              <a:buSzPct val="75000"/>
              <a:buFontTx/>
              <a:buChar char="•"/>
              <a:defRPr sz="40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4pPr>
            <a:lvl5pPr marL="2272030" marR="0" indent="-494030" defTabSz="584200">
              <a:spcBef>
                <a:spcPts val="4200"/>
              </a:spcBef>
              <a:buClrTx/>
              <a:buSzPct val="75000"/>
              <a:buFontTx/>
              <a:buChar char="•"/>
              <a:defRPr sz="40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xfrm>
            <a:off x="12042156" y="9194048"/>
            <a:ext cx="292907" cy="295548"/>
          </a:xfrm>
          <a:prstGeom prst="rect">
            <a:avLst/>
          </a:prstGeom>
        </p:spPr>
        <p:txBody>
          <a:bodyPr lIns="27123" tIns="27123" rIns="27123" bIns="27123" anchor="t"/>
          <a:lstStyle>
            <a:lvl1pPr>
              <a:defRPr sz="1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主题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 marL="20320" indent="-20320"/>
          </a:lstStyle>
          <a:p>
            <a:r>
              <a:t>标题文本</a:t>
            </a:r>
          </a:p>
        </p:txBody>
      </p:sp>
      <p:sp>
        <p:nvSpPr>
          <p:cNvPr id="320" name="Shape 320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490855" indent="-450850"/>
            <a:lvl2pPr marL="824865" indent="-379095">
              <a:spcBef>
                <a:spcPts val="1200"/>
              </a:spcBef>
              <a:defRPr sz="6400"/>
            </a:lvl2pPr>
            <a:lvl3pPr marL="1205865" indent="-302895">
              <a:spcBef>
                <a:spcPts val="1000"/>
              </a:spcBef>
              <a:defRPr sz="5600"/>
            </a:lvl3pPr>
            <a:lvl4pPr marL="1654175" indent="-294005">
              <a:spcBef>
                <a:spcPts val="900"/>
              </a:spcBef>
              <a:defRPr sz="4400"/>
            </a:lvl4pPr>
            <a:lvl5pPr marL="2111375" indent="-294005">
              <a:spcBef>
                <a:spcPts val="900"/>
              </a:spcBef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21" name="Shape 321"/>
          <p:cNvSpPr>
            <a:spLocks noGrp="1"/>
          </p:cNvSpPr>
          <p:nvPr>
            <p:ph type="sldNum" sz="quarter" idx="2"/>
          </p:nvPr>
        </p:nvSpPr>
        <p:spPr>
          <a:xfrm>
            <a:off x="19264198" y="12805569"/>
            <a:ext cx="484575" cy="5435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主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 marL="20320" indent="-20320"/>
          </a:lstStyle>
          <a:p>
            <a:r>
              <a:t>标题文本</a:t>
            </a:r>
          </a:p>
        </p:txBody>
      </p:sp>
      <p:sp>
        <p:nvSpPr>
          <p:cNvPr id="329" name="Shape 32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492760" indent="-453390"/>
            <a:lvl2pPr marL="826770" indent="-381000">
              <a:spcBef>
                <a:spcPts val="1200"/>
              </a:spcBef>
              <a:defRPr sz="6400"/>
            </a:lvl2pPr>
            <a:lvl3pPr marL="1207770" indent="-304800">
              <a:spcBef>
                <a:spcPts val="1000"/>
              </a:spcBef>
              <a:defRPr sz="5600"/>
            </a:lvl3pPr>
            <a:lvl4pPr marL="1656080" indent="-295910">
              <a:spcBef>
                <a:spcPts val="900"/>
              </a:spcBef>
              <a:defRPr sz="4400"/>
            </a:lvl4pPr>
            <a:lvl5pPr marL="2113280" indent="-295910">
              <a:spcBef>
                <a:spcPts val="900"/>
              </a:spcBef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30" name="Shape 330"/>
          <p:cNvSpPr>
            <a:spLocks noGrp="1"/>
          </p:cNvSpPr>
          <p:nvPr>
            <p:ph type="sldNum" sz="quarter" idx="2"/>
          </p:nvPr>
        </p:nvSpPr>
        <p:spPr>
          <a:xfrm>
            <a:off x="19264198" y="12803425"/>
            <a:ext cx="484575" cy="5435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/>
          </p:cNvSpPr>
          <p:nvPr>
            <p:ph type="title" hasCustomPrompt="1"/>
          </p:nvPr>
        </p:nvSpPr>
        <p:spPr>
          <a:xfrm>
            <a:off x="2316695" y="549275"/>
            <a:ext cx="19754901" cy="2286001"/>
          </a:xfrm>
          <a:prstGeom prst="rect">
            <a:avLst/>
          </a:prstGeom>
          <a:ln w="12700">
            <a:round/>
          </a:ln>
        </p:spPr>
        <p:txBody>
          <a:bodyPr lIns="85725" tIns="85725" rIns="85725" bIns="85725"/>
          <a:lstStyle>
            <a:lvl1pPr marL="0" marR="0" indent="0" defTabSz="1437005">
              <a:defRPr sz="9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标题文本</a:t>
            </a:r>
          </a:p>
        </p:txBody>
      </p:sp>
      <p:sp>
        <p:nvSpPr>
          <p:cNvPr id="338" name="Shape 338"/>
          <p:cNvSpPr>
            <a:spLocks noGrp="1"/>
          </p:cNvSpPr>
          <p:nvPr>
            <p:ph type="body" idx="1" hasCustomPrompt="1"/>
          </p:nvPr>
        </p:nvSpPr>
        <p:spPr>
          <a:xfrm>
            <a:off x="2316695" y="3200407"/>
            <a:ext cx="19754901" cy="9051926"/>
          </a:xfrm>
          <a:prstGeom prst="rect">
            <a:avLst/>
          </a:prstGeom>
          <a:ln w="12700">
            <a:round/>
          </a:ln>
        </p:spPr>
        <p:txBody>
          <a:bodyPr lIns="85725" tIns="85725" rIns="85725" bIns="85725"/>
          <a:lstStyle>
            <a:lvl1pPr marL="718820" marR="0" indent="-718820" defTabSz="1437005">
              <a:spcBef>
                <a:spcPts val="1200"/>
              </a:spcBef>
              <a:buClr>
                <a:srgbClr val="000000"/>
              </a:buClr>
              <a:defRPr sz="6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 marL="1317625" marR="0" indent="-598805" defTabSz="1437005">
              <a:spcBef>
                <a:spcPts val="1000"/>
              </a:spcBef>
              <a:buClr>
                <a:srgbClr val="000000"/>
              </a:buClr>
              <a:defRPr sz="6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 marL="1910080" marR="0" indent="-473075" defTabSz="1437005">
              <a:spcBef>
                <a:spcPts val="900"/>
              </a:spcBef>
              <a:buClr>
                <a:srgbClr val="000000"/>
              </a:buClr>
              <a:defRPr sz="5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 marL="2620010" marR="0" indent="-463550" defTabSz="1437005">
              <a:spcBef>
                <a:spcPts val="700"/>
              </a:spcBef>
              <a:buClr>
                <a:srgbClr val="000000"/>
              </a:buClr>
              <a:defRPr sz="4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 marL="3338195" marR="0" indent="-463550" defTabSz="1437005">
              <a:spcBef>
                <a:spcPts val="700"/>
              </a:spcBef>
              <a:buClr>
                <a:srgbClr val="000000"/>
              </a:buClr>
              <a:defRPr sz="4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39" name="Shape 339"/>
          <p:cNvSpPr>
            <a:spLocks noGrp="1"/>
          </p:cNvSpPr>
          <p:nvPr>
            <p:ph type="sldNum" sz="quarter" idx="2"/>
          </p:nvPr>
        </p:nvSpPr>
        <p:spPr>
          <a:xfrm>
            <a:off x="21552727" y="12862568"/>
            <a:ext cx="518866" cy="577851"/>
          </a:xfrm>
          <a:prstGeom prst="rect">
            <a:avLst/>
          </a:prstGeom>
          <a:ln w="12700">
            <a:round/>
          </a:ln>
        </p:spPr>
        <p:txBody>
          <a:bodyPr lIns="85725" tIns="85725" rIns="85725" bIns="85725"/>
          <a:lstStyle>
            <a:lvl1pPr algn="r" defTabSz="1437005"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/>
          </p:cNvSpPr>
          <p:nvPr>
            <p:ph type="sldNum" sz="quarter" idx="2"/>
          </p:nvPr>
        </p:nvSpPr>
        <p:spPr>
          <a:xfrm>
            <a:off x="21552727" y="12862568"/>
            <a:ext cx="518866" cy="577851"/>
          </a:xfrm>
          <a:prstGeom prst="rect">
            <a:avLst/>
          </a:prstGeom>
          <a:ln w="12700">
            <a:round/>
          </a:ln>
        </p:spPr>
        <p:txBody>
          <a:bodyPr lIns="85725" tIns="85725" rIns="85725" bIns="85725"/>
          <a:lstStyle>
            <a:lvl1pPr algn="r" defTabSz="1437005"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/>
          </p:cNvSpPr>
          <p:nvPr>
            <p:ph type="title" hasCustomPrompt="1"/>
          </p:nvPr>
        </p:nvSpPr>
        <p:spPr>
          <a:xfrm>
            <a:off x="2779394" y="341108"/>
            <a:ext cx="18812352" cy="3490448"/>
          </a:xfrm>
          <a:prstGeom prst="rect">
            <a:avLst/>
          </a:prstGeom>
        </p:spPr>
        <p:txBody>
          <a:bodyPr/>
          <a:lstStyle>
            <a:lvl1pPr marL="1905" marR="1905" indent="0">
              <a:defRPr sz="10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标题文本</a:t>
            </a:r>
          </a:p>
        </p:txBody>
      </p:sp>
      <p:sp>
        <p:nvSpPr>
          <p:cNvPr id="354" name="Shape 354"/>
          <p:cNvSpPr>
            <a:spLocks noGrp="1"/>
          </p:cNvSpPr>
          <p:nvPr>
            <p:ph type="body" idx="1" hasCustomPrompt="1"/>
          </p:nvPr>
        </p:nvSpPr>
        <p:spPr>
          <a:xfrm>
            <a:off x="2779394" y="3831555"/>
            <a:ext cx="18812352" cy="8699649"/>
          </a:xfrm>
          <a:prstGeom prst="rect">
            <a:avLst/>
          </a:prstGeom>
        </p:spPr>
        <p:txBody>
          <a:bodyPr anchor="ctr"/>
          <a:lstStyle>
            <a:lvl1pPr marL="892175" marR="1905" indent="-718820">
              <a:spcBef>
                <a:spcPts val="3600"/>
              </a:spcBef>
              <a:buClr>
                <a:srgbClr val="000000"/>
              </a:buClr>
              <a:buSzPct val="171000"/>
              <a:buFont typeface="Gill Sans"/>
              <a:defRPr sz="4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lvl1pPr>
            <a:lvl2pPr marL="1196975" marR="1905" indent="-718820">
              <a:spcBef>
                <a:spcPts val="3600"/>
              </a:spcBef>
              <a:buClr>
                <a:srgbClr val="000000"/>
              </a:buClr>
              <a:buSzPct val="171000"/>
              <a:buFont typeface="Gill Sans"/>
              <a:buChar char="•"/>
              <a:defRPr sz="4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lvl2pPr>
            <a:lvl3pPr marL="1500505" marR="1905" indent="-718820">
              <a:spcBef>
                <a:spcPts val="3600"/>
              </a:spcBef>
              <a:buClr>
                <a:srgbClr val="000000"/>
              </a:buClr>
              <a:buSzPct val="171000"/>
              <a:buFont typeface="Gill Sans"/>
              <a:defRPr sz="4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lvl3pPr>
            <a:lvl4pPr marL="1818005" marR="1905" indent="-718820">
              <a:spcBef>
                <a:spcPts val="3600"/>
              </a:spcBef>
              <a:buClr>
                <a:srgbClr val="000000"/>
              </a:buClr>
              <a:buSzPct val="171000"/>
              <a:buFont typeface="Gill Sans"/>
              <a:buChar char="•"/>
              <a:defRPr sz="4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lvl4pPr>
            <a:lvl5pPr marL="2120900" marR="1905" indent="-718820">
              <a:spcBef>
                <a:spcPts val="3600"/>
              </a:spcBef>
              <a:buClr>
                <a:srgbClr val="000000"/>
              </a:buClr>
              <a:buSzPct val="171000"/>
              <a:buFont typeface="Gill Sans"/>
              <a:buChar char="•"/>
              <a:defRPr sz="4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55" name="Shape 355"/>
          <p:cNvSpPr>
            <a:spLocks noGrp="1"/>
          </p:cNvSpPr>
          <p:nvPr>
            <p:ph type="sldNum" sz="quarter" idx="2"/>
          </p:nvPr>
        </p:nvSpPr>
        <p:spPr>
          <a:xfrm>
            <a:off x="11814413" y="13081635"/>
            <a:ext cx="759461" cy="835661"/>
          </a:xfrm>
          <a:prstGeom prst="rect">
            <a:avLst/>
          </a:prstGeom>
        </p:spPr>
        <p:txBody>
          <a:bodyPr anchor="t"/>
          <a:lstStyle>
            <a:lvl1pPr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/>
          </p:cNvSpPr>
          <p:nvPr>
            <p:ph type="title" hasCustomPrompt="1"/>
          </p:nvPr>
        </p:nvSpPr>
        <p:spPr>
          <a:xfrm>
            <a:off x="2316483" y="548653"/>
            <a:ext cx="19755331" cy="2286719"/>
          </a:xfrm>
          <a:prstGeom prst="rect">
            <a:avLst/>
          </a:prstGeom>
          <a:ln w="12700">
            <a:round/>
          </a:ln>
        </p:spPr>
        <p:txBody>
          <a:bodyPr lIns="85725" tIns="85725" rIns="85725" bIns="85725"/>
          <a:lstStyle>
            <a:lvl1pPr marL="0" marR="0" indent="0" defTabSz="1437005">
              <a:defRPr sz="9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标题文本</a:t>
            </a:r>
          </a:p>
        </p:txBody>
      </p:sp>
      <p:sp>
        <p:nvSpPr>
          <p:cNvPr id="363" name="Shape 363"/>
          <p:cNvSpPr>
            <a:spLocks noGrp="1"/>
          </p:cNvSpPr>
          <p:nvPr>
            <p:ph type="sldNum" sz="quarter" idx="2"/>
          </p:nvPr>
        </p:nvSpPr>
        <p:spPr>
          <a:xfrm>
            <a:off x="21711681" y="13065759"/>
            <a:ext cx="355839" cy="378461"/>
          </a:xfrm>
          <a:prstGeom prst="rect">
            <a:avLst/>
          </a:prstGeom>
        </p:spPr>
        <p:txBody>
          <a:bodyPr anchor="t"/>
          <a:lstStyle>
            <a:lvl1pPr algn="r" defTabSz="1437005"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/>
          </p:cNvSpPr>
          <p:nvPr>
            <p:ph type="sldNum" sz="quarter" idx="2"/>
          </p:nvPr>
        </p:nvSpPr>
        <p:spPr>
          <a:xfrm>
            <a:off x="21499591" y="12846049"/>
            <a:ext cx="570072" cy="574041"/>
          </a:xfrm>
          <a:prstGeom prst="rect">
            <a:avLst/>
          </a:prstGeom>
        </p:spPr>
        <p:txBody>
          <a:bodyPr wrap="square" lIns="102870" tIns="102870" rIns="102870" bIns="102870"/>
          <a:lstStyle>
            <a:lvl1pPr algn="r" defTabSz="1473200">
              <a:defRPr sz="24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/>
          </p:cNvSpPr>
          <p:nvPr>
            <p:ph type="body" idx="1" hasCustomPrompt="1"/>
          </p:nvPr>
        </p:nvSpPr>
        <p:spPr>
          <a:xfrm>
            <a:off x="3259454" y="1783079"/>
            <a:ext cx="17865092" cy="10149842"/>
          </a:xfrm>
          <a:prstGeom prst="rect">
            <a:avLst/>
          </a:prstGeom>
        </p:spPr>
        <p:txBody>
          <a:bodyPr anchor="ctr"/>
          <a:lstStyle>
            <a:lvl1pPr marL="1367155" marR="0" indent="-1049655" defTabSz="609600">
              <a:spcBef>
                <a:spcPts val="5000"/>
              </a:spcBef>
              <a:buClrTx/>
              <a:buSzPct val="171000"/>
              <a:buFontTx/>
              <a:defRPr sz="560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1811655" marR="0" indent="-1049655" defTabSz="609600">
              <a:spcBef>
                <a:spcPts val="5000"/>
              </a:spcBef>
              <a:buClrTx/>
              <a:buSzPct val="171000"/>
              <a:buFontTx/>
              <a:buChar char="•"/>
              <a:defRPr sz="560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2256155" marR="0" indent="-1049655" defTabSz="609600">
              <a:spcBef>
                <a:spcPts val="5000"/>
              </a:spcBef>
              <a:buClrTx/>
              <a:buSzPct val="171000"/>
              <a:buFontTx/>
              <a:defRPr sz="560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2700655" marR="0" indent="-1049655" defTabSz="609600">
              <a:spcBef>
                <a:spcPts val="5000"/>
              </a:spcBef>
              <a:buClrTx/>
              <a:buSzPct val="171000"/>
              <a:buFontTx/>
              <a:buChar char="•"/>
              <a:defRPr sz="560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3145155" marR="0" indent="-1049655" defTabSz="609600">
              <a:spcBef>
                <a:spcPts val="5000"/>
              </a:spcBef>
              <a:buClrTx/>
              <a:buSzPct val="171000"/>
              <a:buFontTx/>
              <a:buChar char="•"/>
              <a:defRPr sz="560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78" name="Shape 378"/>
          <p:cNvSpPr>
            <a:spLocks noGrp="1"/>
          </p:cNvSpPr>
          <p:nvPr>
            <p:ph type="sldNum" sz="quarter" idx="2"/>
          </p:nvPr>
        </p:nvSpPr>
        <p:spPr>
          <a:xfrm>
            <a:off x="11938952" y="13013055"/>
            <a:ext cx="488951" cy="527051"/>
          </a:xfrm>
          <a:prstGeom prst="rect">
            <a:avLst/>
          </a:prstGeom>
        </p:spPr>
        <p:txBody>
          <a:bodyPr lIns="85725" tIns="85725" rIns="85725" bIns="85725" anchor="t"/>
          <a:lstStyle>
            <a:lvl1pPr defTabSz="609600">
              <a:defRPr sz="240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/>
          </p:cNvSpPr>
          <p:nvPr>
            <p:ph type="sldNum" sz="quarter" idx="2"/>
          </p:nvPr>
        </p:nvSpPr>
        <p:spPr>
          <a:xfrm>
            <a:off x="21694674" y="13065622"/>
            <a:ext cx="375882" cy="359113"/>
          </a:xfrm>
          <a:prstGeom prst="rect">
            <a:avLst/>
          </a:prstGeom>
        </p:spPr>
        <p:txBody>
          <a:bodyPr anchor="t"/>
          <a:lstStyle>
            <a:lvl1pPr algn="r" defTabSz="1473200">
              <a:defRPr sz="1600">
                <a:solidFill>
                  <a:srgbClr val="A6AAA9"/>
                </a:solidFill>
                <a:uFill>
                  <a:solidFill>
                    <a:srgbClr val="000000"/>
                  </a:solidFill>
                </a:u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Arial" panose="020B060402020202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s_Lie_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2225822" y="12307252"/>
            <a:ext cx="2998451" cy="348616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/>
          <a:p>
            <a:pPr algn="l" defTabSz="825500">
              <a:spcBef>
                <a:spcPts val="4500"/>
              </a:spcBef>
              <a:defRPr sz="16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Copyright © 2014 </a:t>
            </a:r>
            <a:r>
              <a:rPr>
                <a:solidFill>
                  <a:srgbClr val="1C8F05"/>
                </a:solidFill>
              </a:rPr>
              <a:t>HANS</a:t>
            </a:r>
            <a:r>
              <a:t> Design</a:t>
            </a:r>
          </a:p>
        </p:txBody>
      </p:sp>
      <p:sp>
        <p:nvSpPr>
          <p:cNvPr id="393" name="Shape 393"/>
          <p:cNvSpPr>
            <a:spLocks noGrp="1"/>
          </p:cNvSpPr>
          <p:nvPr>
            <p:ph type="body" sz="quarter" idx="13"/>
          </p:nvPr>
        </p:nvSpPr>
        <p:spPr>
          <a:xfrm flipV="1">
            <a:off x="2278942" y="1800217"/>
            <a:ext cx="397516" cy="6"/>
          </a:xfrm>
          <a:prstGeom prst="line">
            <a:avLst/>
          </a:prstGeom>
          <a:ln w="25400">
            <a:solidFill>
              <a:srgbClr val="77BB41"/>
            </a:solidFill>
          </a:ln>
        </p:spPr>
        <p:txBody>
          <a:bodyPr anchor="ctr"/>
          <a:lstStyle/>
          <a:p>
            <a:pPr marL="0" marR="0" indent="0" defTabSz="457200"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94" name="Shape 394"/>
          <p:cNvSpPr>
            <a:spLocks noGrp="1"/>
          </p:cNvSpPr>
          <p:nvPr>
            <p:ph type="body" sz="quarter" idx="14" hasCustomPrompt="1"/>
          </p:nvPr>
        </p:nvSpPr>
        <p:spPr>
          <a:xfrm>
            <a:off x="2213609" y="1868805"/>
            <a:ext cx="2085341" cy="548641"/>
          </a:xfrm>
          <a:prstGeom prst="rect">
            <a:avLst/>
          </a:prstGeom>
        </p:spPr>
        <p:txBody>
          <a:bodyPr wrap="none" lIns="45720" tIns="45720" rIns="45720" bIns="45720" anchor="ctr">
            <a:spAutoFit/>
          </a:bodyPr>
          <a:lstStyle>
            <a:lvl1pPr marL="0" marR="0" indent="0" defTabSz="8255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606060"/>
                </a:solidFill>
                <a:uFillTx/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项目明细报价</a:t>
            </a:r>
          </a:p>
        </p:txBody>
      </p:sp>
      <p:sp>
        <p:nvSpPr>
          <p:cNvPr id="395" name="Shape 395"/>
          <p:cNvSpPr>
            <a:spLocks noGrp="1"/>
          </p:cNvSpPr>
          <p:nvPr>
            <p:ph type="body" sz="quarter" idx="15" hasCustomPrompt="1"/>
          </p:nvPr>
        </p:nvSpPr>
        <p:spPr>
          <a:xfrm>
            <a:off x="2213609" y="1078864"/>
            <a:ext cx="2694941" cy="688341"/>
          </a:xfrm>
          <a:prstGeom prst="rect">
            <a:avLst/>
          </a:prstGeom>
        </p:spPr>
        <p:txBody>
          <a:bodyPr wrap="none" lIns="45720" tIns="45720" rIns="45720" bIns="45720" anchor="ctr">
            <a:spAutoFit/>
          </a:bodyPr>
          <a:lstStyle>
            <a:lvl1pPr marL="0" marR="0" indent="0" defTabSz="825500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项目费用预算</a:t>
            </a:r>
          </a:p>
        </p:txBody>
      </p:sp>
      <p:graphicFrame>
        <p:nvGraphicFramePr>
          <p:cNvPr id="396" name="Table 396"/>
          <p:cNvGraphicFramePr/>
          <p:nvPr/>
        </p:nvGraphicFramePr>
        <p:xfrm>
          <a:off x="2269256" y="3140818"/>
          <a:ext cx="13263295" cy="6996957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754667"/>
                <a:gridCol w="2871610"/>
                <a:gridCol w="2375042"/>
                <a:gridCol w="3261976"/>
              </a:tblGrid>
              <a:tr h="828862">
                <a:tc>
                  <a:txBody>
                    <a:bodyPr/>
                    <a:lstStyle/>
                    <a:p>
                      <a:pPr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Design Phases</a:t>
                      </a:r>
                    </a:p>
                  </a:txBody>
                  <a:tcPr marL="25400" marR="25400" marT="25400" marB="254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36B90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Day rate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36B90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Working days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36B90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Helvetica"/>
                        </a:rPr>
                        <a:t>Quotation (RMB)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36B900"/>
                    </a:solidFill>
                  </a:tcPr>
                </a:tc>
              </a:tr>
              <a:tr h="713326">
                <a:tc gridSpan="3"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>
                          <a:latin typeface="Lantinghei SC Demibold"/>
                          <a:ea typeface="Lantinghei SC Demibold"/>
                          <a:cs typeface="Lantinghei SC Demibold"/>
                          <a:sym typeface="Lantinghei SC Demibold"/>
                        </a:rPr>
                        <a:t>品牌理解与概念方案
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￥ 52,440.00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设计总监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￥ 4,680.00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3 d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￥ 14,040.00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资深视觉设计师A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￥ 3,200.00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6 d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￥ 19,200.00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资深视觉设计师B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￥ 3,200.00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6 d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￥ 19,200.00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646445">
                <a:tc gridSpan="3"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>
                          <a:latin typeface="Lantinghei SC Demibold"/>
                          <a:ea typeface="Lantinghei SC Demibold"/>
                          <a:cs typeface="Lantinghei SC Demibold"/>
                          <a:sym typeface="Lantinghei SC Demibold"/>
                        </a:rPr>
                        <a:t>设计执行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￥ 76,320.00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设计总监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￥ 4,680.00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4 d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￥ 18,720.00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资深视觉设计师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￥ 3,200.00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9 d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￥ 28,800.00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视觉设计师A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￥ 3,200.00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9 d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￥ 28,800.00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582287">
                <a:tc gridSpan="3"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>
                          <a:latin typeface="Lantinghei SC Demibold"/>
                          <a:ea typeface="Lantinghei SC Demibold"/>
                          <a:cs typeface="Lantinghei SC Demibold"/>
                          <a:sym typeface="Lantinghei SC Demibold"/>
                        </a:rPr>
                        <a:t>设计输出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￥ 16,620.00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设计总监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￥ 4,680.00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1.5 d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￥ 7,020.00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资深视觉设计师A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￥ 3,200.00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3 d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1600">
                          <a:solidFill>
                            <a:srgbClr val="7A7A7A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￥ 9,600.00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  <a:tr h="769191">
                <a:tc gridSpan="3"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2600">
                          <a:latin typeface="Lantinghei SC Demibold"/>
                          <a:ea typeface="Lantinghei SC Demibold"/>
                          <a:cs typeface="Lantinghei SC Demibold"/>
                          <a:sym typeface="Lantinghei SC Demibold"/>
                        </a:rPr>
                        <a:t>本次项目费用总计（已包含增值税）</a:t>
                      </a:r>
                    </a:p>
                  </a:txBody>
                  <a:tcPr marL="25400" marR="25400" marT="25400" marB="2540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30000"/>
                        </a:lnSpc>
                        <a:spcBef>
                          <a:spcPts val="900"/>
                        </a:spcBef>
                        <a:defRPr sz="1800">
                          <a:uFillTx/>
                        </a:defRPr>
                      </a:pPr>
                      <a:r>
                        <a:rPr sz="2600">
                          <a:latin typeface="Lantinghei SC Extralight"/>
                          <a:ea typeface="Lantinghei SC Extralight"/>
                          <a:cs typeface="Lantinghei SC Extralight"/>
                          <a:sym typeface="Lantinghei SC Extralight"/>
                        </a:rPr>
                        <a:t>￥ 145,380.00</a:t>
                      </a:r>
                    </a:p>
                  </a:txBody>
                  <a:tcPr marL="25400" marR="25400" marT="25400" marB="254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97" name="Shape 397"/>
          <p:cNvSpPr/>
          <p:nvPr/>
        </p:nvSpPr>
        <p:spPr>
          <a:xfrm>
            <a:off x="21563724" y="12272009"/>
            <a:ext cx="283251" cy="419101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defTabSz="825500">
              <a:defRPr sz="1800">
                <a:solidFill>
                  <a:srgbClr val="C0C0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</a:t>
            </a:r>
          </a:p>
        </p:txBody>
      </p:sp>
      <p:sp>
        <p:nvSpPr>
          <p:cNvPr id="398" name="Shape 398"/>
          <p:cNvSpPr>
            <a:spLocks noGrp="1"/>
          </p:cNvSpPr>
          <p:nvPr>
            <p:ph type="sldNum" sz="quarter" idx="2"/>
          </p:nvPr>
        </p:nvSpPr>
        <p:spPr>
          <a:xfrm>
            <a:off x="21791889" y="12298679"/>
            <a:ext cx="358414" cy="370841"/>
          </a:xfrm>
          <a:prstGeom prst="rect">
            <a:avLst/>
          </a:prstGeom>
        </p:spPr>
        <p:txBody>
          <a:bodyPr lIns="45720" tIns="45720" rIns="45720" bIns="45720" anchor="t"/>
          <a:lstStyle>
            <a:lvl1pPr defTabSz="825500">
              <a:defRPr sz="18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399" name="Shape 399"/>
          <p:cNvSpPr>
            <a:spLocks noGrp="1"/>
          </p:cNvSpPr>
          <p:nvPr>
            <p:ph type="body" sz="quarter" idx="16" hasCustomPrompt="1"/>
          </p:nvPr>
        </p:nvSpPr>
        <p:spPr>
          <a:xfrm>
            <a:off x="16559902" y="3136707"/>
            <a:ext cx="4792311" cy="2926081"/>
          </a:xfrm>
          <a:prstGeom prst="rect">
            <a:avLst/>
          </a:prstGeom>
        </p:spPr>
        <p:txBody>
          <a:bodyPr lIns="45720" tIns="45720" rIns="45720" bIns="45720">
            <a:spAutoFit/>
          </a:bodyPr>
          <a:lstStyle/>
          <a:p>
            <a:pPr marL="0" marR="0" indent="0" defTabSz="457200">
              <a:lnSpc>
                <a:spcPct val="130000"/>
              </a:lnSpc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uFillTx/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t>项目周期：18工作日</a:t>
            </a:r>
          </a:p>
          <a:p>
            <a:pPr marL="0" marR="0" indent="0" defTabSz="457200">
              <a:lnSpc>
                <a:spcPct val="130000"/>
              </a:lnSpc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uFillTx/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t>投入人力：3人</a:t>
            </a:r>
          </a:p>
          <a:p>
            <a:pPr marL="0" marR="0" indent="0" defTabSz="457200">
              <a:lnSpc>
                <a:spcPct val="130000"/>
              </a:lnSpc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uFillTx/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t>（创意总监、资深设计师2人）</a:t>
            </a:r>
          </a:p>
          <a:p>
            <a:pPr marL="0" marR="0" indent="0" defTabSz="457200">
              <a:lnSpc>
                <a:spcPct val="130000"/>
              </a:lnSpc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uFillTx/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9228710" y="4728771"/>
            <a:ext cx="2848014" cy="425845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307276" y="6973276"/>
            <a:ext cx="2848014" cy="201395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5"/>
          </p:nvPr>
        </p:nvSpPr>
        <p:spPr>
          <a:xfrm>
            <a:off x="12310596" y="4728771"/>
            <a:ext cx="2848014" cy="201395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12042156" y="9194048"/>
            <a:ext cx="292907" cy="295548"/>
          </a:xfrm>
          <a:prstGeom prst="rect">
            <a:avLst/>
          </a:prstGeom>
        </p:spPr>
        <p:txBody>
          <a:bodyPr lIns="27123" tIns="27123" rIns="27123" bIns="27123" anchor="t"/>
          <a:lstStyle>
            <a:lvl1pPr>
              <a:defRPr sz="1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/>
          </p:cNvSpPr>
          <p:nvPr>
            <p:ph type="sldNum" sz="quarter" idx="2"/>
          </p:nvPr>
        </p:nvSpPr>
        <p:spPr>
          <a:xfrm>
            <a:off x="16154400" y="12833985"/>
            <a:ext cx="4267200" cy="487681"/>
          </a:xfrm>
          <a:prstGeom prst="rect">
            <a:avLst/>
          </a:prstGeom>
        </p:spPr>
        <p:txBody>
          <a:bodyPr wrap="square" lIns="91439" tIns="91439" rIns="91439" bIns="91439"/>
          <a:lstStyle>
            <a:lvl1pPr algn="r" defTabSz="457200">
              <a:defRPr sz="2000">
                <a:uFillTx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/>
          </p:cNvSpPr>
          <p:nvPr>
            <p:ph type="title" hasCustomPrompt="1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>
            <a:normAutofit/>
          </a:bodyPr>
          <a:lstStyle>
            <a:lvl1pPr marL="0" marR="0" indent="0" defTabSz="584200">
              <a:defRPr sz="11000"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414" name="Shape 414"/>
          <p:cNvSpPr>
            <a:spLocks noGrp="1"/>
          </p:cNvSpPr>
          <p:nvPr>
            <p:ph type="body" sz="quarter" idx="1" hasCustomPrompt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marL="0" marR="0" indent="0" algn="ctr" defTabSz="584200">
              <a:spcBef>
                <a:spcPts val="0"/>
              </a:spcBef>
              <a:buClrTx/>
              <a:buSzTx/>
              <a:buFontTx/>
              <a:buNone/>
              <a:defRPr sz="4200"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  <a:lvl2pPr marL="0" marR="0" indent="228600" algn="ctr" defTabSz="584200">
              <a:spcBef>
                <a:spcPts val="0"/>
              </a:spcBef>
              <a:buClrTx/>
              <a:buSzTx/>
              <a:buFontTx/>
              <a:buNone/>
              <a:defRPr sz="4200"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2pPr>
            <a:lvl3pPr marL="0" marR="0" indent="457200" algn="ctr" defTabSz="584200">
              <a:spcBef>
                <a:spcPts val="0"/>
              </a:spcBef>
              <a:buClrTx/>
              <a:buSzTx/>
              <a:buFontTx/>
              <a:buNone/>
              <a:defRPr sz="4200"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3pPr>
            <a:lvl4pPr marL="0" marR="0" indent="685800" algn="ctr" defTabSz="584200">
              <a:spcBef>
                <a:spcPts val="0"/>
              </a:spcBef>
              <a:buClrTx/>
              <a:buSzTx/>
              <a:buFontTx/>
              <a:buNone/>
              <a:defRPr sz="4200"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4pPr>
            <a:lvl5pPr marL="0" marR="0" indent="914400" algn="ctr" defTabSz="584200">
              <a:spcBef>
                <a:spcPts val="0"/>
              </a:spcBef>
              <a:buClrTx/>
              <a:buSzTx/>
              <a:buFontTx/>
              <a:buNone/>
              <a:defRPr sz="4200"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5" name="Shape 415"/>
          <p:cNvSpPr>
            <a:spLocks noGrp="1"/>
          </p:cNvSpPr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 lIns="71437" tIns="71437" rIns="71437" bIns="71437" anchor="t"/>
          <a:lstStyle>
            <a:lvl1pPr>
              <a:defRPr sz="2400"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/>
          </p:cNvSpPr>
          <p:nvPr>
            <p:ph type="title" hasCustomPrompt="1"/>
          </p:nvPr>
        </p:nvSpPr>
        <p:spPr>
          <a:xfrm>
            <a:off x="2316479" y="851534"/>
            <a:ext cx="19751042" cy="2714628"/>
          </a:xfrm>
          <a:prstGeom prst="rect">
            <a:avLst/>
          </a:prstGeom>
        </p:spPr>
        <p:txBody>
          <a:bodyPr lIns="82296" tIns="82296" rIns="82296" bIns="82296">
            <a:normAutofit/>
          </a:bodyPr>
          <a:lstStyle>
            <a:lvl1pPr marL="0" marR="0" indent="0" defTabSz="457200">
              <a:defRPr sz="8600">
                <a:solidFill>
                  <a:srgbClr val="000000"/>
                </a:solidFill>
                <a:uFillTx/>
              </a:defRPr>
            </a:lvl1pPr>
          </a:lstStyle>
          <a:p>
            <a:r>
              <a:t>标题文本</a:t>
            </a:r>
          </a:p>
        </p:txBody>
      </p:sp>
      <p:sp>
        <p:nvSpPr>
          <p:cNvPr id="423" name="Shape 423"/>
          <p:cNvSpPr>
            <a:spLocks noGrp="1"/>
          </p:cNvSpPr>
          <p:nvPr>
            <p:ph type="body" idx="1" hasCustomPrompt="1"/>
          </p:nvPr>
        </p:nvSpPr>
        <p:spPr>
          <a:xfrm>
            <a:off x="2316479" y="3566161"/>
            <a:ext cx="19751042" cy="9464039"/>
          </a:xfrm>
          <a:prstGeom prst="rect">
            <a:avLst/>
          </a:prstGeom>
        </p:spPr>
        <p:txBody>
          <a:bodyPr lIns="82296" tIns="82296" rIns="82296" bIns="82296">
            <a:normAutofit/>
          </a:bodyPr>
          <a:lstStyle>
            <a:lvl1pPr marL="664210" marR="0" indent="-664210" defTabSz="457200">
              <a:spcBef>
                <a:spcPts val="700"/>
              </a:spcBef>
              <a:buClrTx/>
              <a:defRPr sz="6200">
                <a:solidFill>
                  <a:srgbClr val="000000"/>
                </a:solidFill>
                <a:uFillTx/>
              </a:defRPr>
            </a:lvl1pPr>
            <a:lvl2pPr marL="1089660" marR="0" indent="-632460" defTabSz="457200">
              <a:spcBef>
                <a:spcPts val="700"/>
              </a:spcBef>
              <a:buClrTx/>
              <a:defRPr sz="6200">
                <a:solidFill>
                  <a:srgbClr val="000000"/>
                </a:solidFill>
                <a:uFillTx/>
              </a:defRPr>
            </a:lvl2pPr>
            <a:lvl3pPr marL="1504950" marR="0" indent="-590550" defTabSz="457200">
              <a:spcBef>
                <a:spcPts val="700"/>
              </a:spcBef>
              <a:buClrTx/>
              <a:defRPr sz="6200">
                <a:solidFill>
                  <a:srgbClr val="000000"/>
                </a:solidFill>
                <a:uFillTx/>
              </a:defRPr>
            </a:lvl3pPr>
            <a:lvl4pPr marL="2080260" marR="0" indent="-708660" defTabSz="457200">
              <a:spcBef>
                <a:spcPts val="700"/>
              </a:spcBef>
              <a:buClrTx/>
              <a:defRPr sz="6200">
                <a:solidFill>
                  <a:srgbClr val="000000"/>
                </a:solidFill>
                <a:uFillTx/>
              </a:defRPr>
            </a:lvl4pPr>
            <a:lvl5pPr marL="2537460" marR="0" indent="-708660" defTabSz="457200">
              <a:spcBef>
                <a:spcPts val="700"/>
              </a:spcBef>
              <a:buClrTx/>
              <a:defRPr sz="6200">
                <a:solidFill>
                  <a:srgbClr val="000000"/>
                </a:solidFill>
                <a:uFillTx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24" name="Shape 424"/>
          <p:cNvSpPr>
            <a:spLocks noGrp="1"/>
          </p:cNvSpPr>
          <p:nvPr>
            <p:ph type="sldNum" sz="quarter" idx="2"/>
          </p:nvPr>
        </p:nvSpPr>
        <p:spPr>
          <a:xfrm>
            <a:off x="16946880" y="12221149"/>
            <a:ext cx="5120641" cy="469393"/>
          </a:xfrm>
          <a:prstGeom prst="rect">
            <a:avLst/>
          </a:prstGeom>
        </p:spPr>
        <p:txBody>
          <a:bodyPr wrap="square" lIns="82296" tIns="82296" rIns="82296" bIns="82296"/>
          <a:lstStyle>
            <a:lvl1pPr algn="r" defTabSz="914400">
              <a:defRPr sz="2000">
                <a:solidFill>
                  <a:srgbClr val="888888"/>
                </a:solidFill>
                <a:uFillTx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/>
          </p:cNvSpPr>
          <p:nvPr>
            <p:ph type="title" hasCustomPrompt="1"/>
          </p:nvPr>
        </p:nvSpPr>
        <p:spPr>
          <a:xfrm>
            <a:off x="1219200" y="184150"/>
            <a:ext cx="21945600" cy="3016252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0" marR="0" indent="0" defTabSz="457200">
              <a:defRPr sz="8800">
                <a:solidFill>
                  <a:srgbClr val="000000"/>
                </a:solidFill>
                <a:uFillTx/>
              </a:defRPr>
            </a:lvl1pPr>
          </a:lstStyle>
          <a:p>
            <a:r>
              <a:t>标题文本</a:t>
            </a:r>
          </a:p>
        </p:txBody>
      </p:sp>
      <p:sp>
        <p:nvSpPr>
          <p:cNvPr id="432" name="Shape 432"/>
          <p:cNvSpPr>
            <a:spLocks noGrp="1"/>
          </p:cNvSpPr>
          <p:nvPr>
            <p:ph type="body" idx="1" hasCustomPrompt="1"/>
          </p:nvPr>
        </p:nvSpPr>
        <p:spPr>
          <a:xfrm>
            <a:off x="1219200" y="3200401"/>
            <a:ext cx="21945600" cy="10515599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685800" marR="0" indent="-68580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1pPr>
            <a:lvl2pPr marL="1110615" marR="0" indent="-653415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2pPr>
            <a:lvl3pPr marL="1524000" marR="0" indent="-60960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3pPr>
            <a:lvl4pPr marL="2103120" marR="0" indent="-73152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4pPr>
            <a:lvl5pPr marL="2560320" marR="0" indent="-73152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33" name="Shape 433"/>
          <p:cNvSpPr>
            <a:spLocks noGrp="1"/>
          </p:cNvSpPr>
          <p:nvPr>
            <p:ph type="sldNum" sz="quarter" idx="2"/>
          </p:nvPr>
        </p:nvSpPr>
        <p:spPr>
          <a:xfrm>
            <a:off x="17475200" y="12802238"/>
            <a:ext cx="5689600" cy="551181"/>
          </a:xfrm>
          <a:prstGeom prst="rect">
            <a:avLst/>
          </a:prstGeom>
        </p:spPr>
        <p:txBody>
          <a:bodyPr wrap="square" lIns="91439" tIns="91439" rIns="91439" bIns="91439"/>
          <a:lstStyle>
            <a:lvl1pPr algn="r" defTabSz="914400">
              <a:defRPr sz="2400">
                <a:solidFill>
                  <a:srgbClr val="888888"/>
                </a:solidFill>
                <a:uFillTx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/>
          </p:cNvSpPr>
          <p:nvPr>
            <p:ph type="title" hasCustomPrompt="1"/>
          </p:nvPr>
        </p:nvSpPr>
        <p:spPr>
          <a:xfrm>
            <a:off x="1219200" y="184150"/>
            <a:ext cx="21945600" cy="3016252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0" marR="0" indent="0" defTabSz="457200">
              <a:defRPr sz="8800">
                <a:solidFill>
                  <a:srgbClr val="000000"/>
                </a:solidFill>
                <a:uFillTx/>
              </a:defRPr>
            </a:lvl1pPr>
          </a:lstStyle>
          <a:p>
            <a:r>
              <a:t>标题文本</a:t>
            </a:r>
          </a:p>
        </p:txBody>
      </p:sp>
      <p:sp>
        <p:nvSpPr>
          <p:cNvPr id="441" name="Shape 441"/>
          <p:cNvSpPr>
            <a:spLocks noGrp="1"/>
          </p:cNvSpPr>
          <p:nvPr>
            <p:ph type="body" idx="1" hasCustomPrompt="1"/>
          </p:nvPr>
        </p:nvSpPr>
        <p:spPr>
          <a:xfrm>
            <a:off x="1219200" y="3200401"/>
            <a:ext cx="21945600" cy="10515599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685800" marR="0" indent="-68580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1pPr>
            <a:lvl2pPr marL="1110615" marR="0" indent="-653415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2pPr>
            <a:lvl3pPr marL="1524000" marR="0" indent="-60960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3pPr>
            <a:lvl4pPr marL="2103120" marR="0" indent="-73152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4pPr>
            <a:lvl5pPr marL="2560320" marR="0" indent="-73152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42" name="Shape 442"/>
          <p:cNvSpPr>
            <a:spLocks noGrp="1"/>
          </p:cNvSpPr>
          <p:nvPr>
            <p:ph type="sldNum" sz="quarter" idx="2"/>
          </p:nvPr>
        </p:nvSpPr>
        <p:spPr>
          <a:xfrm>
            <a:off x="17475200" y="12802238"/>
            <a:ext cx="5689600" cy="551181"/>
          </a:xfrm>
          <a:prstGeom prst="rect">
            <a:avLst/>
          </a:prstGeom>
        </p:spPr>
        <p:txBody>
          <a:bodyPr wrap="square" lIns="91439" tIns="91439" rIns="91439" bIns="91439"/>
          <a:lstStyle>
            <a:lvl1pPr algn="r" defTabSz="914400">
              <a:defRPr sz="2400">
                <a:solidFill>
                  <a:srgbClr val="888888"/>
                </a:solidFill>
                <a:uFillTx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>
            <a:spLocks noGrp="1"/>
          </p:cNvSpPr>
          <p:nvPr>
            <p:ph type="title" hasCustomPrompt="1"/>
          </p:nvPr>
        </p:nvSpPr>
        <p:spPr>
          <a:xfrm>
            <a:off x="1219200" y="184150"/>
            <a:ext cx="21945600" cy="3016252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0" marR="0" indent="0" defTabSz="457200">
              <a:defRPr sz="8800">
                <a:solidFill>
                  <a:srgbClr val="000000"/>
                </a:solidFill>
                <a:uFillTx/>
              </a:defRPr>
            </a:lvl1pPr>
          </a:lstStyle>
          <a:p>
            <a:r>
              <a:t>标题文本</a:t>
            </a:r>
          </a:p>
        </p:txBody>
      </p:sp>
      <p:sp>
        <p:nvSpPr>
          <p:cNvPr id="450" name="Shape 450"/>
          <p:cNvSpPr>
            <a:spLocks noGrp="1"/>
          </p:cNvSpPr>
          <p:nvPr>
            <p:ph type="body" idx="1" hasCustomPrompt="1"/>
          </p:nvPr>
        </p:nvSpPr>
        <p:spPr>
          <a:xfrm>
            <a:off x="1219200" y="3200401"/>
            <a:ext cx="21945600" cy="10515599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685800" marR="0" indent="-68580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1pPr>
            <a:lvl2pPr marL="1110615" marR="0" indent="-653415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2pPr>
            <a:lvl3pPr marL="1524000" marR="0" indent="-60960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3pPr>
            <a:lvl4pPr marL="2103120" marR="0" indent="-73152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4pPr>
            <a:lvl5pPr marL="2560320" marR="0" indent="-73152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51" name="Shape 451"/>
          <p:cNvSpPr>
            <a:spLocks noGrp="1"/>
          </p:cNvSpPr>
          <p:nvPr>
            <p:ph type="sldNum" sz="quarter" idx="2"/>
          </p:nvPr>
        </p:nvSpPr>
        <p:spPr>
          <a:xfrm>
            <a:off x="17475200" y="12802238"/>
            <a:ext cx="5689600" cy="551181"/>
          </a:xfrm>
          <a:prstGeom prst="rect">
            <a:avLst/>
          </a:prstGeom>
        </p:spPr>
        <p:txBody>
          <a:bodyPr wrap="square" lIns="91439" tIns="91439" rIns="91439" bIns="91439"/>
          <a:lstStyle>
            <a:lvl1pPr algn="r" defTabSz="914400">
              <a:defRPr sz="2400">
                <a:solidFill>
                  <a:srgbClr val="888888"/>
                </a:solidFill>
                <a:uFillTx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>
            <a:spLocks noGrp="1"/>
          </p:cNvSpPr>
          <p:nvPr>
            <p:ph type="title" hasCustomPrompt="1"/>
          </p:nvPr>
        </p:nvSpPr>
        <p:spPr>
          <a:xfrm>
            <a:off x="1219200" y="184150"/>
            <a:ext cx="21945600" cy="3016252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0" marR="0" indent="0" defTabSz="457200">
              <a:defRPr sz="8800">
                <a:solidFill>
                  <a:srgbClr val="000000"/>
                </a:solidFill>
                <a:uFillTx/>
              </a:defRPr>
            </a:lvl1pPr>
          </a:lstStyle>
          <a:p>
            <a:r>
              <a:t>标题文本</a:t>
            </a:r>
          </a:p>
        </p:txBody>
      </p:sp>
      <p:sp>
        <p:nvSpPr>
          <p:cNvPr id="468" name="Shape 468"/>
          <p:cNvSpPr>
            <a:spLocks noGrp="1"/>
          </p:cNvSpPr>
          <p:nvPr>
            <p:ph type="body" idx="1" hasCustomPrompt="1"/>
          </p:nvPr>
        </p:nvSpPr>
        <p:spPr>
          <a:xfrm>
            <a:off x="1219200" y="3200401"/>
            <a:ext cx="21945600" cy="10515599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685800" marR="0" indent="-68580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1pPr>
            <a:lvl2pPr marL="1110615" marR="0" indent="-653415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2pPr>
            <a:lvl3pPr marL="1524000" marR="0" indent="-60960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3pPr>
            <a:lvl4pPr marL="2103120" marR="0" indent="-73152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4pPr>
            <a:lvl5pPr marL="2560320" marR="0" indent="-73152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69" name="Shape 469"/>
          <p:cNvSpPr>
            <a:spLocks noGrp="1"/>
          </p:cNvSpPr>
          <p:nvPr>
            <p:ph type="sldNum" sz="quarter" idx="2"/>
          </p:nvPr>
        </p:nvSpPr>
        <p:spPr>
          <a:xfrm>
            <a:off x="17475200" y="12802238"/>
            <a:ext cx="5689600" cy="551181"/>
          </a:xfrm>
          <a:prstGeom prst="rect">
            <a:avLst/>
          </a:prstGeom>
        </p:spPr>
        <p:txBody>
          <a:bodyPr wrap="square" lIns="91439" tIns="91439" rIns="91439" bIns="91439"/>
          <a:lstStyle>
            <a:lvl1pPr algn="r" defTabSz="914400">
              <a:defRPr sz="2400">
                <a:solidFill>
                  <a:srgbClr val="888888"/>
                </a:solidFill>
                <a:uFillTx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/>
          </p:cNvSpPr>
          <p:nvPr>
            <p:ph type="title" hasCustomPrompt="1"/>
          </p:nvPr>
        </p:nvSpPr>
        <p:spPr>
          <a:xfrm>
            <a:off x="1219200" y="184150"/>
            <a:ext cx="21945600" cy="3016252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0" marR="0" indent="0" defTabSz="457200">
              <a:defRPr sz="8800">
                <a:solidFill>
                  <a:srgbClr val="000000"/>
                </a:solidFill>
                <a:uFillTx/>
              </a:defRPr>
            </a:lvl1pPr>
          </a:lstStyle>
          <a:p>
            <a:r>
              <a:t>标题文本</a:t>
            </a:r>
          </a:p>
        </p:txBody>
      </p:sp>
      <p:sp>
        <p:nvSpPr>
          <p:cNvPr id="477" name="Shape 477"/>
          <p:cNvSpPr>
            <a:spLocks noGrp="1"/>
          </p:cNvSpPr>
          <p:nvPr>
            <p:ph type="body" idx="1" hasCustomPrompt="1"/>
          </p:nvPr>
        </p:nvSpPr>
        <p:spPr>
          <a:xfrm>
            <a:off x="1219200" y="3200401"/>
            <a:ext cx="21945600" cy="10515599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685800" marR="0" indent="-68580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1pPr>
            <a:lvl2pPr marL="1110615" marR="0" indent="-653415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2pPr>
            <a:lvl3pPr marL="1524000" marR="0" indent="-60960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3pPr>
            <a:lvl4pPr marL="2103120" marR="0" indent="-73152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4pPr>
            <a:lvl5pPr marL="2560320" marR="0" indent="-73152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78" name="Shape 478"/>
          <p:cNvSpPr>
            <a:spLocks noGrp="1"/>
          </p:cNvSpPr>
          <p:nvPr>
            <p:ph type="sldNum" sz="quarter" idx="2"/>
          </p:nvPr>
        </p:nvSpPr>
        <p:spPr>
          <a:xfrm>
            <a:off x="17475200" y="12802238"/>
            <a:ext cx="5689600" cy="551181"/>
          </a:xfrm>
          <a:prstGeom prst="rect">
            <a:avLst/>
          </a:prstGeom>
        </p:spPr>
        <p:txBody>
          <a:bodyPr wrap="square" lIns="91439" tIns="91439" rIns="91439" bIns="91439"/>
          <a:lstStyle>
            <a:lvl1pPr algn="r" defTabSz="914400">
              <a:defRPr sz="2400">
                <a:solidFill>
                  <a:srgbClr val="888888"/>
                </a:solidFill>
                <a:uFillTx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>
            <a:spLocks noGrp="1"/>
          </p:cNvSpPr>
          <p:nvPr>
            <p:ph type="title" hasCustomPrompt="1"/>
          </p:nvPr>
        </p:nvSpPr>
        <p:spPr>
          <a:xfrm>
            <a:off x="1219200" y="184150"/>
            <a:ext cx="21945600" cy="3016252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0" marR="0" indent="0" defTabSz="457200">
              <a:defRPr sz="8800">
                <a:solidFill>
                  <a:srgbClr val="000000"/>
                </a:solidFill>
                <a:uFillTx/>
              </a:defRPr>
            </a:lvl1pPr>
          </a:lstStyle>
          <a:p>
            <a:r>
              <a:t>标题文本</a:t>
            </a:r>
          </a:p>
        </p:txBody>
      </p:sp>
      <p:sp>
        <p:nvSpPr>
          <p:cNvPr id="486" name="Shape 486"/>
          <p:cNvSpPr>
            <a:spLocks noGrp="1"/>
          </p:cNvSpPr>
          <p:nvPr>
            <p:ph type="body" idx="1" hasCustomPrompt="1"/>
          </p:nvPr>
        </p:nvSpPr>
        <p:spPr>
          <a:xfrm>
            <a:off x="1219200" y="3200401"/>
            <a:ext cx="21945600" cy="10515599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685800" marR="0" indent="-68580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1pPr>
            <a:lvl2pPr marL="1110615" marR="0" indent="-653415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2pPr>
            <a:lvl3pPr marL="1524000" marR="0" indent="-60960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3pPr>
            <a:lvl4pPr marL="2103120" marR="0" indent="-73152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4pPr>
            <a:lvl5pPr marL="2560320" marR="0" indent="-731520" defTabSz="457200">
              <a:spcBef>
                <a:spcPts val="700"/>
              </a:spcBef>
              <a:buClrTx/>
              <a:defRPr sz="6400">
                <a:solidFill>
                  <a:srgbClr val="000000"/>
                </a:solidFill>
                <a:uFillTx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87" name="Shape 487"/>
          <p:cNvSpPr>
            <a:spLocks noGrp="1"/>
          </p:cNvSpPr>
          <p:nvPr>
            <p:ph type="sldNum" sz="quarter" idx="2"/>
          </p:nvPr>
        </p:nvSpPr>
        <p:spPr>
          <a:xfrm>
            <a:off x="17475200" y="12802238"/>
            <a:ext cx="5689600" cy="551181"/>
          </a:xfrm>
          <a:prstGeom prst="rect">
            <a:avLst/>
          </a:prstGeom>
        </p:spPr>
        <p:txBody>
          <a:bodyPr wrap="square" lIns="91439" tIns="91439" rIns="91439" bIns="91439"/>
          <a:lstStyle>
            <a:lvl1pPr algn="r" defTabSz="914400">
              <a:defRPr sz="2400">
                <a:solidFill>
                  <a:srgbClr val="888888"/>
                </a:solidFill>
                <a:uFillTx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>
            <a:off x="20920795" y="424396"/>
            <a:ext cx="2982283" cy="500381"/>
          </a:xfrm>
          <a:prstGeom prst="rect">
            <a:avLst/>
          </a:prstGeom>
          <a:ln w="3175">
            <a:miter lim="400000"/>
          </a:ln>
        </p:spPr>
        <p:txBody>
          <a:bodyPr tIns="91439" bIns="91439">
            <a:spAutoFit/>
          </a:bodyPr>
          <a:lstStyle>
            <a:lvl1pPr algn="r" defTabSz="1828800">
              <a:defRPr sz="1800">
                <a:solidFill>
                  <a:srgbClr val="A6AAA9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2016  \\ TREEDOM </a:t>
            </a:r>
          </a:p>
        </p:txBody>
      </p:sp>
      <p:sp>
        <p:nvSpPr>
          <p:cNvPr id="504" name="Shape 504"/>
          <p:cNvSpPr/>
          <p:nvPr/>
        </p:nvSpPr>
        <p:spPr>
          <a:xfrm>
            <a:off x="22725801" y="826006"/>
            <a:ext cx="1175765" cy="462281"/>
          </a:xfrm>
          <a:prstGeom prst="rect">
            <a:avLst/>
          </a:prstGeom>
          <a:ln w="3175">
            <a:miter lim="400000"/>
          </a:ln>
        </p:spPr>
        <p:txBody>
          <a:bodyPr tIns="91439" bIns="91439" anchor="ctr">
            <a:spAutoFit/>
          </a:bodyPr>
          <a:lstStyle>
            <a:lvl1pPr algn="r" defTabSz="914400">
              <a:defRPr sz="1600">
                <a:solidFill>
                  <a:srgbClr val="A6AAA9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  P - 1</a:t>
            </a:r>
          </a:p>
        </p:txBody>
      </p:sp>
      <p:pic>
        <p:nvPicPr>
          <p:cNvPr id="505" name="pasted-image.pdf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21566691" y="12498075"/>
            <a:ext cx="2003231" cy="757186"/>
          </a:xfrm>
          <a:prstGeom prst="rect">
            <a:avLst/>
          </a:prstGeom>
          <a:ln w="3175">
            <a:miter lim="400000"/>
            <a:headEnd/>
            <a:tailEnd/>
          </a:ln>
        </p:spPr>
      </p:pic>
      <p:sp>
        <p:nvSpPr>
          <p:cNvPr id="506" name="Shape 506"/>
          <p:cNvSpPr>
            <a:spLocks noGrp="1"/>
          </p:cNvSpPr>
          <p:nvPr>
            <p:ph type="sldNum" sz="quarter" idx="2"/>
          </p:nvPr>
        </p:nvSpPr>
        <p:spPr>
          <a:xfrm>
            <a:off x="22203052" y="12802235"/>
            <a:ext cx="504548" cy="551181"/>
          </a:xfrm>
          <a:prstGeom prst="rect">
            <a:avLst/>
          </a:prstGeom>
        </p:spPr>
        <p:txBody>
          <a:bodyPr lIns="91439" tIns="91439" rIns="91439" bIns="91439"/>
          <a:lstStyle>
            <a:lvl1pPr algn="r" defTabSz="1828800">
              <a:defRPr sz="2400">
                <a:solidFill>
                  <a:srgbClr val="888888"/>
                </a:solidFill>
                <a:uFillTx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 hasCustomPrompt="1"/>
          </p:nvPr>
        </p:nvSpPr>
        <p:spPr>
          <a:xfrm>
            <a:off x="9398234" y="7651374"/>
            <a:ext cx="5587531" cy="359049"/>
          </a:xfrm>
          <a:prstGeom prst="rect">
            <a:avLst/>
          </a:prstGeom>
        </p:spPr>
        <p:txBody>
          <a:bodyPr lIns="27123" tIns="27123" rIns="27123" bIns="27123">
            <a:spAutoFit/>
          </a:bodyPr>
          <a:lstStyle>
            <a:lvl1pPr marL="0" marR="0" indent="0" algn="ctr" defTabSz="584200"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 hasCustomPrompt="1"/>
          </p:nvPr>
        </p:nvSpPr>
        <p:spPr>
          <a:xfrm>
            <a:off x="9398234" y="6332875"/>
            <a:ext cx="5587531" cy="765449"/>
          </a:xfrm>
          <a:prstGeom prst="rect">
            <a:avLst/>
          </a:prstGeom>
        </p:spPr>
        <p:txBody>
          <a:bodyPr lIns="27123" tIns="27123" rIns="27123" bIns="27123" anchor="ctr">
            <a:spAutoFit/>
          </a:bodyPr>
          <a:lstStyle>
            <a:lvl1pPr marL="0" marR="0" indent="0" algn="ctr" defTabSz="584200">
              <a:spcBef>
                <a:spcPts val="0"/>
              </a:spcBef>
              <a:buClrTx/>
              <a:buSzTx/>
              <a:buFontTx/>
              <a:buNone/>
              <a:defRPr sz="40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xfrm>
            <a:off x="12042156" y="9194048"/>
            <a:ext cx="292907" cy="295548"/>
          </a:xfrm>
          <a:prstGeom prst="rect">
            <a:avLst/>
          </a:prstGeom>
        </p:spPr>
        <p:txBody>
          <a:bodyPr lIns="27123" tIns="27123" rIns="27123" bIns="27123" anchor="t"/>
          <a:lstStyle>
            <a:lvl1pPr>
              <a:defRPr sz="1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/>
          </p:cNvSpPr>
          <p:nvPr>
            <p:ph type="title" hasCustomPrompt="1"/>
          </p:nvPr>
        </p:nvSpPr>
        <p:spPr>
          <a:xfrm>
            <a:off x="1219200" y="549276"/>
            <a:ext cx="21945600" cy="2286001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0" marR="0" indent="0">
              <a:defRPr sz="8800">
                <a:solidFill>
                  <a:srgbClr val="000000"/>
                </a:solidFill>
                <a:uFillTx/>
              </a:defRPr>
            </a:lvl1pPr>
          </a:lstStyle>
          <a:p>
            <a:r>
              <a:t>标题文本</a:t>
            </a:r>
          </a:p>
        </p:txBody>
      </p:sp>
      <p:sp>
        <p:nvSpPr>
          <p:cNvPr id="514" name="Shape 514"/>
          <p:cNvSpPr>
            <a:spLocks noGrp="1"/>
          </p:cNvSpPr>
          <p:nvPr>
            <p:ph type="body" idx="1" hasCustomPrompt="1"/>
          </p:nvPr>
        </p:nvSpPr>
        <p:spPr>
          <a:xfrm>
            <a:off x="1219200" y="3200401"/>
            <a:ext cx="21945600" cy="9051927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685800" marR="0" indent="-685800">
              <a:spcBef>
                <a:spcPts val="1500"/>
              </a:spcBef>
              <a:buClrTx/>
              <a:defRPr sz="6400">
                <a:solidFill>
                  <a:srgbClr val="000000"/>
                </a:solidFill>
                <a:uFillTx/>
              </a:defRPr>
            </a:lvl1pPr>
            <a:lvl2pPr marL="1110615" marR="0" indent="-653415">
              <a:spcBef>
                <a:spcPts val="1500"/>
              </a:spcBef>
              <a:buClrTx/>
              <a:defRPr sz="6400">
                <a:solidFill>
                  <a:srgbClr val="000000"/>
                </a:solidFill>
                <a:uFillTx/>
              </a:defRPr>
            </a:lvl2pPr>
            <a:lvl3pPr marL="1524000" marR="0" indent="-609600">
              <a:spcBef>
                <a:spcPts val="1500"/>
              </a:spcBef>
              <a:buClrTx/>
              <a:defRPr sz="6400">
                <a:solidFill>
                  <a:srgbClr val="000000"/>
                </a:solidFill>
                <a:uFillTx/>
              </a:defRPr>
            </a:lvl3pPr>
            <a:lvl4pPr marL="2103120" marR="0" indent="-731520">
              <a:spcBef>
                <a:spcPts val="1500"/>
              </a:spcBef>
              <a:buClrTx/>
              <a:defRPr sz="6400">
                <a:solidFill>
                  <a:srgbClr val="000000"/>
                </a:solidFill>
                <a:uFillTx/>
              </a:defRPr>
            </a:lvl4pPr>
            <a:lvl5pPr marL="2560320" marR="0" indent="-731520">
              <a:spcBef>
                <a:spcPts val="1500"/>
              </a:spcBef>
              <a:buClrTx/>
              <a:defRPr sz="6400">
                <a:solidFill>
                  <a:srgbClr val="000000"/>
                </a:solidFill>
                <a:uFillTx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15" name="Shape 515"/>
          <p:cNvSpPr>
            <a:spLocks noGrp="1"/>
          </p:cNvSpPr>
          <p:nvPr>
            <p:ph type="sldNum" sz="quarter" idx="2"/>
          </p:nvPr>
        </p:nvSpPr>
        <p:spPr>
          <a:xfrm>
            <a:off x="22660252" y="12802238"/>
            <a:ext cx="504548" cy="551181"/>
          </a:xfrm>
          <a:prstGeom prst="rect">
            <a:avLst/>
          </a:prstGeom>
        </p:spPr>
        <p:txBody>
          <a:bodyPr lIns="91439" tIns="91439" rIns="91439" bIns="91439"/>
          <a:lstStyle>
            <a:lvl1pPr algn="r" defTabSz="1828800">
              <a:defRPr sz="2400">
                <a:solidFill>
                  <a:srgbClr val="888888"/>
                </a:solidFill>
                <a:uFillTx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image1.png" descr="pa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3175">
            <a:miter lim="400000"/>
            <a:headEnd/>
            <a:tailEnd/>
          </a:ln>
        </p:spPr>
      </p:pic>
      <p:sp>
        <p:nvSpPr>
          <p:cNvPr id="523" name="Shape 523"/>
          <p:cNvSpPr>
            <a:spLocks noGrp="1"/>
          </p:cNvSpPr>
          <p:nvPr>
            <p:ph type="title" hasCustomPrompt="1"/>
          </p:nvPr>
        </p:nvSpPr>
        <p:spPr>
          <a:xfrm>
            <a:off x="1219200" y="377828"/>
            <a:ext cx="21945600" cy="1123951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0" marR="0" indent="0" algn="l" defTabSz="1828800">
              <a:defRPr sz="640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524" name="Shape 524"/>
          <p:cNvSpPr>
            <a:spLocks noGrp="1"/>
          </p:cNvSpPr>
          <p:nvPr>
            <p:ph type="body" idx="1" hasCustomPrompt="1"/>
          </p:nvPr>
        </p:nvSpPr>
        <p:spPr>
          <a:xfrm>
            <a:off x="1219200" y="2105025"/>
            <a:ext cx="21945600" cy="10147301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685800" marR="0" indent="-685800" defTabSz="1828800">
              <a:spcBef>
                <a:spcPts val="1100"/>
              </a:spcBef>
              <a:buClrTx/>
              <a:buFontTx/>
              <a:defRPr sz="4800">
                <a:solidFill>
                  <a:srgbClr val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  <a:lvl2pPr marL="1143000" marR="0" indent="-685800" defTabSz="1828800">
              <a:spcBef>
                <a:spcPts val="1100"/>
              </a:spcBef>
              <a:buClrTx/>
              <a:buFontTx/>
              <a:defRPr sz="4800">
                <a:solidFill>
                  <a:srgbClr val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2pPr>
            <a:lvl3pPr marL="1371600" marR="0" indent="-457200" defTabSz="1828800">
              <a:spcBef>
                <a:spcPts val="1100"/>
              </a:spcBef>
              <a:buClrTx/>
              <a:buFontTx/>
              <a:defRPr sz="4800">
                <a:solidFill>
                  <a:srgbClr val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3pPr>
            <a:lvl4pPr marL="2057400" marR="0" indent="-685800" defTabSz="1828800">
              <a:spcBef>
                <a:spcPts val="1100"/>
              </a:spcBef>
              <a:buClrTx/>
              <a:buFontTx/>
              <a:defRPr sz="4800">
                <a:solidFill>
                  <a:srgbClr val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4pPr>
            <a:lvl5pPr marL="2514600" marR="0" indent="-685800" defTabSz="1828800">
              <a:spcBef>
                <a:spcPts val="1100"/>
              </a:spcBef>
              <a:buClrTx/>
              <a:buFontTx/>
              <a:defRPr sz="4800">
                <a:solidFill>
                  <a:srgbClr val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25" name="Shape 525"/>
          <p:cNvSpPr>
            <a:spLocks noGrp="1"/>
          </p:cNvSpPr>
          <p:nvPr>
            <p:ph type="sldNum" sz="quarter" idx="2"/>
          </p:nvPr>
        </p:nvSpPr>
        <p:spPr>
          <a:xfrm>
            <a:off x="22573684" y="12490450"/>
            <a:ext cx="591116" cy="577647"/>
          </a:xfrm>
          <a:prstGeom prst="rect">
            <a:avLst/>
          </a:prstGeom>
        </p:spPr>
        <p:txBody>
          <a:bodyPr lIns="91439" tIns="91439" rIns="91439" bIns="91439" anchor="t"/>
          <a:lstStyle>
            <a:lvl1pPr algn="r" defTabSz="1828800">
              <a:defRPr sz="28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Arial" panose="020B060402020202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/>
        </p:nvSpPr>
        <p:spPr>
          <a:xfrm>
            <a:off x="19918184" y="424396"/>
            <a:ext cx="3984894" cy="500381"/>
          </a:xfrm>
          <a:prstGeom prst="rect">
            <a:avLst/>
          </a:prstGeom>
          <a:ln w="3175">
            <a:miter lim="400000"/>
          </a:ln>
        </p:spPr>
        <p:txBody>
          <a:bodyPr tIns="91439" bIns="91439">
            <a:spAutoFit/>
          </a:bodyPr>
          <a:lstStyle>
            <a:lvl1pPr algn="r" defTabSz="1828800">
              <a:defRPr sz="1800">
                <a:solidFill>
                  <a:srgbClr val="A6AAA9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TENCENT GAMES \\ TREEDOM </a:t>
            </a:r>
          </a:p>
        </p:txBody>
      </p:sp>
      <p:sp>
        <p:nvSpPr>
          <p:cNvPr id="542" name="Shape 542"/>
          <p:cNvSpPr/>
          <p:nvPr/>
        </p:nvSpPr>
        <p:spPr>
          <a:xfrm>
            <a:off x="22725801" y="826006"/>
            <a:ext cx="1175765" cy="462281"/>
          </a:xfrm>
          <a:prstGeom prst="rect">
            <a:avLst/>
          </a:prstGeom>
          <a:ln w="3175">
            <a:miter lim="400000"/>
          </a:ln>
        </p:spPr>
        <p:txBody>
          <a:bodyPr tIns="91439" bIns="91439" anchor="ctr">
            <a:spAutoFit/>
          </a:bodyPr>
          <a:lstStyle>
            <a:lvl1pPr algn="r" defTabSz="914400">
              <a:defRPr sz="1600">
                <a:solidFill>
                  <a:srgbClr val="A6AAA9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  P - 0￼</a:t>
            </a:r>
          </a:p>
        </p:txBody>
      </p:sp>
      <p:pic>
        <p:nvPicPr>
          <p:cNvPr id="543" name="pasted-image.pdf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21573796" y="12498075"/>
            <a:ext cx="1996126" cy="757186"/>
          </a:xfrm>
          <a:prstGeom prst="rect">
            <a:avLst/>
          </a:prstGeom>
          <a:ln w="3175">
            <a:miter lim="400000"/>
            <a:headEnd/>
            <a:tailEnd/>
          </a:ln>
        </p:spPr>
      </p:pic>
      <p:sp>
        <p:nvSpPr>
          <p:cNvPr id="544" name="Shape 544"/>
          <p:cNvSpPr>
            <a:spLocks noGrp="1"/>
          </p:cNvSpPr>
          <p:nvPr>
            <p:ph type="sldNum" sz="quarter" idx="2"/>
          </p:nvPr>
        </p:nvSpPr>
        <p:spPr>
          <a:xfrm>
            <a:off x="22203052" y="12802235"/>
            <a:ext cx="504548" cy="551181"/>
          </a:xfrm>
          <a:prstGeom prst="rect">
            <a:avLst/>
          </a:prstGeom>
        </p:spPr>
        <p:txBody>
          <a:bodyPr lIns="91439" tIns="91439" rIns="91439" bIns="91439"/>
          <a:lstStyle>
            <a:lvl1pPr algn="r" defTabSz="1828800">
              <a:defRPr sz="2400">
                <a:solidFill>
                  <a:srgbClr val="888888"/>
                </a:solidFill>
                <a:uFillTx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/>
        </p:nvSpPr>
        <p:spPr>
          <a:xfrm>
            <a:off x="19918184" y="424396"/>
            <a:ext cx="3984894" cy="500381"/>
          </a:xfrm>
          <a:prstGeom prst="rect">
            <a:avLst/>
          </a:prstGeom>
          <a:ln w="3175">
            <a:miter lim="400000"/>
          </a:ln>
        </p:spPr>
        <p:txBody>
          <a:bodyPr tIns="91439" bIns="91439">
            <a:spAutoFit/>
          </a:bodyPr>
          <a:lstStyle>
            <a:lvl1pPr algn="r" defTabSz="1828800">
              <a:defRPr sz="1800">
                <a:solidFill>
                  <a:srgbClr val="A6AAA9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TENCENT GAMES \\ TREEDOM </a:t>
            </a:r>
          </a:p>
        </p:txBody>
      </p:sp>
      <p:sp>
        <p:nvSpPr>
          <p:cNvPr id="552" name="Shape 552"/>
          <p:cNvSpPr/>
          <p:nvPr/>
        </p:nvSpPr>
        <p:spPr>
          <a:xfrm>
            <a:off x="22725801" y="826006"/>
            <a:ext cx="1175765" cy="462281"/>
          </a:xfrm>
          <a:prstGeom prst="rect">
            <a:avLst/>
          </a:prstGeom>
          <a:ln w="3175">
            <a:miter lim="400000"/>
          </a:ln>
        </p:spPr>
        <p:txBody>
          <a:bodyPr tIns="91439" bIns="91439" anchor="ctr">
            <a:spAutoFit/>
          </a:bodyPr>
          <a:lstStyle>
            <a:lvl1pPr algn="r" defTabSz="914400">
              <a:defRPr sz="1600">
                <a:solidFill>
                  <a:srgbClr val="A6AAA9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  P - 0￼</a:t>
            </a:r>
          </a:p>
        </p:txBody>
      </p:sp>
      <p:pic>
        <p:nvPicPr>
          <p:cNvPr id="553" name="pasted-image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47467" y="12498075"/>
            <a:ext cx="4122455" cy="757186"/>
          </a:xfrm>
          <a:prstGeom prst="rect">
            <a:avLst/>
          </a:prstGeom>
          <a:ln w="3175">
            <a:miter lim="400000"/>
            <a:headEnd/>
            <a:tailEnd/>
          </a:ln>
        </p:spPr>
      </p:pic>
      <p:sp>
        <p:nvSpPr>
          <p:cNvPr id="554" name="Shape 554"/>
          <p:cNvSpPr>
            <a:spLocks noGrp="1"/>
          </p:cNvSpPr>
          <p:nvPr>
            <p:ph type="sldNum" sz="quarter" idx="2"/>
          </p:nvPr>
        </p:nvSpPr>
        <p:spPr>
          <a:xfrm>
            <a:off x="22203052" y="12802235"/>
            <a:ext cx="504548" cy="551181"/>
          </a:xfrm>
          <a:prstGeom prst="rect">
            <a:avLst/>
          </a:prstGeom>
        </p:spPr>
        <p:txBody>
          <a:bodyPr lIns="91439" tIns="91439" rIns="91439" bIns="91439"/>
          <a:lstStyle>
            <a:lvl1pPr algn="r" defTabSz="1828800">
              <a:defRPr sz="2400">
                <a:solidFill>
                  <a:srgbClr val="888888"/>
                </a:solidFill>
                <a:uFillTx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/>
        </p:nvSpPr>
        <p:spPr>
          <a:xfrm>
            <a:off x="19918184" y="424395"/>
            <a:ext cx="3984895" cy="500379"/>
          </a:xfrm>
          <a:prstGeom prst="rect">
            <a:avLst/>
          </a:prstGeom>
          <a:ln w="3175">
            <a:miter lim="400000"/>
          </a:ln>
        </p:spPr>
        <p:txBody>
          <a:bodyPr lIns="91438" tIns="91438" rIns="91438" bIns="91438">
            <a:spAutoFit/>
          </a:bodyPr>
          <a:lstStyle>
            <a:lvl1pPr algn="r" defTabSz="1828800">
              <a:defRPr sz="1800">
                <a:solidFill>
                  <a:srgbClr val="A6AAA9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2016  \\ TREEDOM </a:t>
            </a:r>
          </a:p>
        </p:txBody>
      </p:sp>
      <p:sp>
        <p:nvSpPr>
          <p:cNvPr id="562" name="Shape 562"/>
          <p:cNvSpPr/>
          <p:nvPr/>
        </p:nvSpPr>
        <p:spPr>
          <a:xfrm>
            <a:off x="22725800" y="826006"/>
            <a:ext cx="1175766" cy="462279"/>
          </a:xfrm>
          <a:prstGeom prst="rect">
            <a:avLst/>
          </a:prstGeom>
          <a:ln w="3175">
            <a:miter lim="400000"/>
          </a:ln>
        </p:spPr>
        <p:txBody>
          <a:bodyPr lIns="91438" tIns="91438" rIns="91438" bIns="91438" anchor="ctr">
            <a:spAutoFit/>
          </a:bodyPr>
          <a:lstStyle>
            <a:lvl1pPr algn="r" defTabSz="914400">
              <a:defRPr sz="1600">
                <a:solidFill>
                  <a:srgbClr val="A6AAA9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  P - 0 </a:t>
            </a:r>
          </a:p>
        </p:txBody>
      </p:sp>
      <p:pic>
        <p:nvPicPr>
          <p:cNvPr id="563" name="image2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21566691" y="12498075"/>
            <a:ext cx="2003232" cy="757187"/>
          </a:xfrm>
          <a:prstGeom prst="rect">
            <a:avLst/>
          </a:prstGeom>
          <a:ln w="3175">
            <a:miter lim="400000"/>
            <a:headEnd/>
            <a:tailEnd/>
          </a:ln>
        </p:spPr>
      </p:pic>
      <p:sp>
        <p:nvSpPr>
          <p:cNvPr id="564" name="Shape 564"/>
          <p:cNvSpPr>
            <a:spLocks noGrp="1"/>
          </p:cNvSpPr>
          <p:nvPr>
            <p:ph type="sldNum" sz="quarter" idx="2"/>
          </p:nvPr>
        </p:nvSpPr>
        <p:spPr>
          <a:xfrm>
            <a:off x="22203054" y="12802235"/>
            <a:ext cx="504546" cy="551179"/>
          </a:xfrm>
          <a:prstGeom prst="rect">
            <a:avLst/>
          </a:prstGeom>
        </p:spPr>
        <p:txBody>
          <a:bodyPr lIns="91438" tIns="91438" rIns="91438" bIns="91438"/>
          <a:lstStyle>
            <a:lvl1pPr algn="r" defTabSz="1828800">
              <a:defRPr sz="2400">
                <a:solidFill>
                  <a:srgbClr val="888888"/>
                </a:solidFill>
                <a:uFillTx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bg>
      <p:bgPr>
        <a:solidFill>
          <a:schemeClr val="accent1">
            <a:satOff val="-3306"/>
            <a:lumOff val="2661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00" y="10657841"/>
            <a:ext cx="1994890" cy="561341"/>
          </a:xfrm>
          <a:prstGeom prst="rect">
            <a:avLst/>
          </a:prstGeom>
        </p:spPr>
        <p:txBody>
          <a:bodyPr wrap="none" lIns="45720" tIns="45720" rIns="45720" bIns="45720" anchor="ctr">
            <a:spAutoFit/>
          </a:bodyPr>
          <a:lstStyle>
            <a:lvl1pPr marL="0" marR="0" indent="0" defTabSz="1114425">
              <a:spcBef>
                <a:spcPts val="0"/>
              </a:spcBef>
              <a:buClrTx/>
              <a:buSzTx/>
              <a:buFontTx/>
              <a:buNone/>
              <a:defRPr sz="2600"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Version：1.0</a:t>
            </a:r>
          </a:p>
        </p:txBody>
      </p:sp>
      <p:sp>
        <p:nvSpPr>
          <p:cNvPr id="572" name="Shape 572"/>
          <p:cNvSpPr>
            <a:spLocks noGrp="1"/>
          </p:cNvSpPr>
          <p:nvPr>
            <p:ph type="body" sz="quarter" idx="14" hasCustomPrompt="1"/>
          </p:nvPr>
        </p:nvSpPr>
        <p:spPr>
          <a:xfrm>
            <a:off x="2162174" y="10657841"/>
            <a:ext cx="3151397" cy="561341"/>
          </a:xfrm>
          <a:prstGeom prst="rect">
            <a:avLst/>
          </a:prstGeom>
        </p:spPr>
        <p:txBody>
          <a:bodyPr wrap="none" lIns="45720" tIns="45720" rIns="45720" bIns="45720" anchor="ctr">
            <a:spAutoFit/>
          </a:bodyPr>
          <a:lstStyle>
            <a:lvl1pPr marL="0" marR="0" indent="0" defTabSz="1114425">
              <a:spcBef>
                <a:spcPts val="0"/>
              </a:spcBef>
              <a:buClrTx/>
              <a:buSzTx/>
              <a:buFontTx/>
              <a:buNone/>
              <a:defRPr sz="2600"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Date：2014 \ 02 \25 </a:t>
            </a:r>
          </a:p>
        </p:txBody>
      </p:sp>
      <p:sp>
        <p:nvSpPr>
          <p:cNvPr id="573" name="Shape 573"/>
          <p:cNvSpPr>
            <a:spLocks noGrp="1"/>
          </p:cNvSpPr>
          <p:nvPr>
            <p:ph type="body" sz="quarter" idx="15" hasCustomPrompt="1"/>
          </p:nvPr>
        </p:nvSpPr>
        <p:spPr>
          <a:xfrm>
            <a:off x="2134410" y="8716037"/>
            <a:ext cx="6576696" cy="1410971"/>
          </a:xfrm>
          <a:prstGeom prst="rect">
            <a:avLst/>
          </a:prstGeom>
        </p:spPr>
        <p:txBody>
          <a:bodyPr wrap="none" lIns="51435" tIns="51435" rIns="51435" bIns="51435" anchor="ctr">
            <a:spAutoFit/>
          </a:bodyPr>
          <a:lstStyle>
            <a:lvl1pPr marL="0" marR="0" indent="0" defTabSz="1114425">
              <a:spcBef>
                <a:spcPts val="0"/>
              </a:spcBef>
              <a:buClrTx/>
              <a:buSzTx/>
              <a:buFontTx/>
              <a:buNone/>
              <a:defRPr>
                <a:uFillTx/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800W的大项目</a:t>
            </a:r>
          </a:p>
        </p:txBody>
      </p:sp>
      <p:sp>
        <p:nvSpPr>
          <p:cNvPr id="574" name="Shape 574"/>
          <p:cNvSpPr>
            <a:spLocks noGrp="1"/>
          </p:cNvSpPr>
          <p:nvPr>
            <p:ph type="body" sz="quarter" idx="16" hasCustomPrompt="1"/>
          </p:nvPr>
        </p:nvSpPr>
        <p:spPr>
          <a:xfrm>
            <a:off x="2165051" y="9915870"/>
            <a:ext cx="6276341" cy="1043941"/>
          </a:xfrm>
          <a:prstGeom prst="rect">
            <a:avLst/>
          </a:prstGeom>
        </p:spPr>
        <p:txBody>
          <a:bodyPr wrap="none" lIns="45720" tIns="45720" rIns="45720" bIns="45720">
            <a:spAutoFit/>
          </a:bodyPr>
          <a:lstStyle>
            <a:lvl1pPr marL="0" marR="0" indent="0" defTabSz="1114425">
              <a:spcBef>
                <a:spcPts val="0"/>
              </a:spcBef>
              <a:buClrTx/>
              <a:buSzTx/>
              <a:buFontTx/>
              <a:buNone/>
              <a:defRPr sz="5400"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项目规划与报价明细</a:t>
            </a:r>
          </a:p>
        </p:txBody>
      </p:sp>
      <p:sp>
        <p:nvSpPr>
          <p:cNvPr id="575" name="Shape 575"/>
          <p:cNvSpPr/>
          <p:nvPr/>
        </p:nvSpPr>
        <p:spPr>
          <a:xfrm>
            <a:off x="12586334" y="685799"/>
            <a:ext cx="12416043" cy="12416041"/>
          </a:xfrm>
          <a:prstGeom prst="line">
            <a:avLst/>
          </a:prstGeom>
          <a:ln w="12700">
            <a:solidFill>
              <a:srgbClr val="FFFFFF">
                <a:alpha val="5000"/>
              </a:srgbClr>
            </a:solidFill>
            <a:miter lim="400000"/>
          </a:ln>
        </p:spPr>
        <p:txBody>
          <a:bodyPr lIns="68580" tIns="68580" rIns="68580" bIns="68580" anchor="ctr"/>
          <a:lstStyle/>
          <a:p>
            <a:pPr algn="l" defTabSz="616585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76" name="Shape 576"/>
          <p:cNvSpPr/>
          <p:nvPr/>
        </p:nvSpPr>
        <p:spPr>
          <a:xfrm flipH="1">
            <a:off x="15584256" y="4560570"/>
            <a:ext cx="10118005" cy="10118005"/>
          </a:xfrm>
          <a:prstGeom prst="line">
            <a:avLst/>
          </a:prstGeom>
          <a:ln w="63500">
            <a:solidFill>
              <a:srgbClr val="FFFFFF">
                <a:alpha val="5000"/>
              </a:srgbClr>
            </a:solidFill>
            <a:miter lim="400000"/>
          </a:ln>
        </p:spPr>
        <p:txBody>
          <a:bodyPr lIns="68580" tIns="68580" rIns="68580" bIns="68580" anchor="ctr"/>
          <a:lstStyle/>
          <a:p>
            <a:pPr algn="l" defTabSz="616585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77" name="Shape 577"/>
          <p:cNvSpPr>
            <a:spLocks noGrp="1"/>
          </p:cNvSpPr>
          <p:nvPr>
            <p:ph type="sldNum" sz="quarter" idx="2"/>
          </p:nvPr>
        </p:nvSpPr>
        <p:spPr>
          <a:xfrm>
            <a:off x="11992991" y="12458700"/>
            <a:ext cx="386589" cy="396241"/>
          </a:xfrm>
          <a:prstGeom prst="rect">
            <a:avLst/>
          </a:prstGeom>
        </p:spPr>
        <p:txBody>
          <a:bodyPr lIns="45720" tIns="45720" rIns="45720" bIns="45720" anchor="t"/>
          <a:lstStyle>
            <a:lvl1pPr defTabSz="1114425">
              <a:defRPr sz="2000"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>
            <a:spLocks noGrp="1"/>
          </p:cNvSpPr>
          <p:nvPr>
            <p:ph type="title" hasCustomPrompt="1"/>
          </p:nvPr>
        </p:nvSpPr>
        <p:spPr>
          <a:xfrm>
            <a:off x="9398234" y="5128849"/>
            <a:ext cx="5587531" cy="1763056"/>
          </a:xfrm>
          <a:prstGeom prst="rect">
            <a:avLst/>
          </a:prstGeom>
        </p:spPr>
        <p:txBody>
          <a:bodyPr lIns="27123" tIns="27123" rIns="27123" bIns="27123" anchor="b">
            <a:normAutofit/>
          </a:bodyPr>
          <a:lstStyle>
            <a:lvl1pPr marL="0" marR="0" indent="0" defTabSz="788035">
              <a:defRPr sz="9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585" name="Shape 585"/>
          <p:cNvSpPr>
            <a:spLocks noGrp="1"/>
          </p:cNvSpPr>
          <p:nvPr>
            <p:ph type="body" sz="quarter" idx="1" hasCustomPrompt="1"/>
          </p:nvPr>
        </p:nvSpPr>
        <p:spPr>
          <a:xfrm>
            <a:off x="9398234" y="6939371"/>
            <a:ext cx="5587531" cy="603509"/>
          </a:xfrm>
          <a:prstGeom prst="rect">
            <a:avLst/>
          </a:prstGeom>
        </p:spPr>
        <p:txBody>
          <a:bodyPr lIns="27123" tIns="27123" rIns="27123" bIns="27123">
            <a:normAutofit/>
          </a:bodyPr>
          <a:lstStyle>
            <a:lvl1pPr marL="0" marR="0" indent="0" algn="ctr" defTabSz="788035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  <a:lvl2pPr marL="0" marR="0" indent="228600" algn="ctr" defTabSz="788035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2pPr>
            <a:lvl3pPr marL="0" marR="0" indent="457200" algn="ctr" defTabSz="788035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3pPr>
            <a:lvl4pPr marL="0" marR="0" indent="685800" algn="ctr" defTabSz="788035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4pPr>
            <a:lvl5pPr marL="0" marR="0" indent="914400" algn="ctr" defTabSz="788035"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6" name="Shape 586"/>
          <p:cNvSpPr>
            <a:spLocks noGrp="1"/>
          </p:cNvSpPr>
          <p:nvPr>
            <p:ph type="sldNum" sz="quarter" idx="2"/>
          </p:nvPr>
        </p:nvSpPr>
        <p:spPr>
          <a:xfrm>
            <a:off x="12042156" y="9194048"/>
            <a:ext cx="292907" cy="295548"/>
          </a:xfrm>
          <a:prstGeom prst="rect">
            <a:avLst/>
          </a:prstGeom>
        </p:spPr>
        <p:txBody>
          <a:bodyPr lIns="27123" tIns="27123" rIns="27123" bIns="27123" anchor="t"/>
          <a:lstStyle>
            <a:lvl1pPr defTabSz="788035">
              <a:defRPr sz="16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>
            <a:spLocks noGrp="1"/>
          </p:cNvSpPr>
          <p:nvPr>
            <p:ph type="title" hasCustomPrompt="1"/>
          </p:nvPr>
        </p:nvSpPr>
        <p:spPr>
          <a:xfrm>
            <a:off x="3962400" y="549276"/>
            <a:ext cx="16459200" cy="2286001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0" marR="0" indent="0" defTabSz="1828800">
              <a:defRPr sz="88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华文细黑" panose="02010600040101010101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603" name="Shape 603"/>
          <p:cNvSpPr>
            <a:spLocks noGrp="1"/>
          </p:cNvSpPr>
          <p:nvPr>
            <p:ph type="body" idx="1" hasCustomPrompt="1"/>
          </p:nvPr>
        </p:nvSpPr>
        <p:spPr>
          <a:xfrm>
            <a:off x="3962400" y="3200400"/>
            <a:ext cx="16459200" cy="9051926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685800" marR="0" indent="-685800" defTabSz="1828800">
              <a:spcBef>
                <a:spcPts val="1500"/>
              </a:spcBef>
              <a:buClrTx/>
              <a:defRPr sz="6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华文细黑" panose="02010600040101010101" charset="-122"/>
              </a:defRPr>
            </a:lvl1pPr>
            <a:lvl2pPr marL="1110615" marR="0" indent="-653415" defTabSz="1828800">
              <a:spcBef>
                <a:spcPts val="1500"/>
              </a:spcBef>
              <a:buClrTx/>
              <a:defRPr sz="6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华文细黑" panose="02010600040101010101" charset="-122"/>
              </a:defRPr>
            </a:lvl2pPr>
            <a:lvl3pPr marL="1524000" marR="0" indent="-609600" defTabSz="1828800">
              <a:spcBef>
                <a:spcPts val="1500"/>
              </a:spcBef>
              <a:buClrTx/>
              <a:defRPr sz="6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华文细黑" panose="02010600040101010101" charset="-122"/>
              </a:defRPr>
            </a:lvl3pPr>
            <a:lvl4pPr marL="2103120" marR="0" indent="-731520" defTabSz="1828800">
              <a:spcBef>
                <a:spcPts val="1500"/>
              </a:spcBef>
              <a:buClrTx/>
              <a:defRPr sz="6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华文细黑" panose="02010600040101010101" charset="-122"/>
              </a:defRPr>
            </a:lvl4pPr>
            <a:lvl5pPr marL="2560320" marR="0" indent="-731520" defTabSz="1828800">
              <a:spcBef>
                <a:spcPts val="1500"/>
              </a:spcBef>
              <a:buClrTx/>
              <a:defRPr sz="6400">
                <a:solidFill>
                  <a:srgbClr val="000000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华文细黑" panose="02010600040101010101" charset="-122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04" name="Shape 604"/>
          <p:cNvSpPr>
            <a:spLocks noGrp="1"/>
          </p:cNvSpPr>
          <p:nvPr>
            <p:ph type="sldNum" sz="quarter" idx="2"/>
          </p:nvPr>
        </p:nvSpPr>
        <p:spPr>
          <a:xfrm>
            <a:off x="19888301" y="12833984"/>
            <a:ext cx="533299" cy="487681"/>
          </a:xfrm>
          <a:prstGeom prst="rect">
            <a:avLst/>
          </a:prstGeom>
        </p:spPr>
        <p:txBody>
          <a:bodyPr lIns="91439" tIns="91439" rIns="91439" bIns="91439"/>
          <a:lstStyle>
            <a:lvl1pPr algn="r" defTabSz="1828800">
              <a:defRPr sz="2400">
                <a:solidFill>
                  <a:srgbClr val="888888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华文细黑" panose="02010600040101010101" charset="-122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_rels/slideMaster2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94.xml"/><Relationship Id="rId47" Type="http://schemas.openxmlformats.org/officeDocument/2006/relationships/slideLayout" Target="../slideLayouts/slideLayout95.xml"/><Relationship Id="rId48" Type="http://schemas.openxmlformats.org/officeDocument/2006/relationships/slideLayout" Target="../slideLayouts/slideLayout96.xml"/><Relationship Id="rId49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77.xml"/><Relationship Id="rId50" Type="http://schemas.openxmlformats.org/officeDocument/2006/relationships/theme" Target="../theme/theme2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78.xml"/><Relationship Id="rId31" Type="http://schemas.openxmlformats.org/officeDocument/2006/relationships/slideLayout" Target="../slideLayouts/slideLayout79.xml"/><Relationship Id="rId32" Type="http://schemas.openxmlformats.org/officeDocument/2006/relationships/slideLayout" Target="../slideLayouts/slideLayout80.xml"/><Relationship Id="rId9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82.xml"/><Relationship Id="rId35" Type="http://schemas.openxmlformats.org/officeDocument/2006/relationships/slideLayout" Target="../slideLayouts/slideLayout83.xml"/><Relationship Id="rId36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7.xml"/><Relationship Id="rId37" Type="http://schemas.openxmlformats.org/officeDocument/2006/relationships/slideLayout" Target="../slideLayouts/slideLayout85.xml"/><Relationship Id="rId38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87.xml"/><Relationship Id="rId40" Type="http://schemas.openxmlformats.org/officeDocument/2006/relationships/slideLayout" Target="../slideLayouts/slideLayout88.xml"/><Relationship Id="rId41" Type="http://schemas.openxmlformats.org/officeDocument/2006/relationships/slideLayout" Target="../slideLayouts/slideLayout89.xml"/><Relationship Id="rId42" Type="http://schemas.openxmlformats.org/officeDocument/2006/relationships/slideLayout" Target="../slideLayouts/slideLayout90.xml"/><Relationship Id="rId43" Type="http://schemas.openxmlformats.org/officeDocument/2006/relationships/slideLayout" Target="../slideLayouts/slideLayout91.xml"/><Relationship Id="rId44" Type="http://schemas.openxmlformats.org/officeDocument/2006/relationships/slideLayout" Target="../slideLayouts/slideLayout92.xml"/><Relationship Id="rId45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316479" y="188594"/>
            <a:ext cx="19751042" cy="3017521"/>
          </a:xfrm>
          <a:prstGeom prst="rect">
            <a:avLst/>
          </a:prstGeom>
          <a:ln w="3175">
            <a:miter lim="400000"/>
          </a:ln>
        </p:spPr>
        <p:txBody>
          <a:bodyPr lIns="68580" tIns="68580" rIns="68580" bIns="68580" anchor="ctr"/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2316479" y="3206114"/>
            <a:ext cx="19751042" cy="10509886"/>
          </a:xfrm>
          <a:prstGeom prst="rect">
            <a:avLst/>
          </a:prstGeom>
          <a:ln w="3175">
            <a:miter lim="400000"/>
          </a:ln>
        </p:spPr>
        <p:txBody>
          <a:bodyPr lIns="68580" tIns="68580" rIns="68580" bIns="68580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9264198" y="12805569"/>
            <a:ext cx="484575" cy="543561"/>
          </a:xfrm>
          <a:prstGeom prst="rect">
            <a:avLst/>
          </a:prstGeom>
          <a:ln w="3175">
            <a:miter lim="400000"/>
          </a:ln>
        </p:spPr>
        <p:txBody>
          <a:bodyPr wrap="none" lIns="68580" tIns="68580" rIns="68580" bIns="68580" anchor="ctr">
            <a:spAutoFit/>
          </a:bodyPr>
          <a:lstStyle>
            <a:lvl1pPr>
              <a:defRPr sz="2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</p:sldLayoutIdLst>
  <p:transition spd="med"/>
  <p:txStyles>
    <p:titleStyle>
      <a:lvl1pPr marL="20320" marR="72390" indent="-2032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1pPr>
      <a:lvl2pPr marL="20320" marR="7239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2pPr>
      <a:lvl3pPr marL="20320" marR="7239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3pPr>
      <a:lvl4pPr marL="20320" marR="7239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4pPr>
      <a:lvl5pPr marL="20320" marR="7239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5pPr>
      <a:lvl6pPr marL="20320" marR="7239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6pPr>
      <a:lvl7pPr marL="20320" marR="7239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7pPr>
      <a:lvl8pPr marL="20320" marR="7239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8pPr>
      <a:lvl9pPr marL="20320" marR="7239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9pPr>
    </p:titleStyle>
    <p:bodyStyle>
      <a:lvl1pPr marL="490855" marR="72390" indent="-450850" algn="l" defTabSz="914400" latinLnBrk="0">
        <a:lnSpc>
          <a:spcPct val="100000"/>
        </a:lnSpc>
        <a:spcBef>
          <a:spcPts val="1400"/>
        </a:spcBef>
        <a:spcAft>
          <a:spcPts val="0"/>
        </a:spcAft>
        <a:buClr>
          <a:srgbClr val="FFFFFF"/>
        </a:buClr>
        <a:buSzPct val="100000"/>
        <a:buFont typeface="Arial" panose="020B0604020202020204"/>
        <a:buChar char="•"/>
        <a:defRPr sz="7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1pPr>
      <a:lvl2pPr marL="883920" marR="72390" indent="-438150" algn="l" defTabSz="914400" latinLnBrk="0">
        <a:lnSpc>
          <a:spcPct val="100000"/>
        </a:lnSpc>
        <a:spcBef>
          <a:spcPts val="1400"/>
        </a:spcBef>
        <a:spcAft>
          <a:spcPts val="0"/>
        </a:spcAft>
        <a:buClr>
          <a:srgbClr val="FFFFFF"/>
        </a:buClr>
        <a:buSzPct val="100000"/>
        <a:buFont typeface="Arial" panose="020B0604020202020204"/>
        <a:buChar char="–"/>
        <a:defRPr sz="7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2pPr>
      <a:lvl3pPr marL="1303020" marR="72390" indent="-400050" algn="l" defTabSz="914400" latinLnBrk="0">
        <a:lnSpc>
          <a:spcPct val="100000"/>
        </a:lnSpc>
        <a:spcBef>
          <a:spcPts val="1400"/>
        </a:spcBef>
        <a:spcAft>
          <a:spcPts val="0"/>
        </a:spcAft>
        <a:buClr>
          <a:srgbClr val="FFFFFF"/>
        </a:buClr>
        <a:buSzPct val="100000"/>
        <a:buFont typeface="Arial" panose="020B0604020202020204"/>
        <a:buChar char="•"/>
        <a:defRPr sz="7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3pPr>
      <a:lvl4pPr marL="1854835" marR="72390" indent="-494030" algn="l" defTabSz="914400" latinLnBrk="0">
        <a:lnSpc>
          <a:spcPct val="100000"/>
        </a:lnSpc>
        <a:spcBef>
          <a:spcPts val="1400"/>
        </a:spcBef>
        <a:spcAft>
          <a:spcPts val="0"/>
        </a:spcAft>
        <a:buClr>
          <a:srgbClr val="FFFFFF"/>
        </a:buClr>
        <a:buSzPct val="100000"/>
        <a:buFont typeface="Arial" panose="020B0604020202020204"/>
        <a:buChar char="–"/>
        <a:defRPr sz="7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4pPr>
      <a:lvl5pPr marL="2312035" marR="72390" indent="-494030" algn="l" defTabSz="914400" latinLnBrk="0">
        <a:lnSpc>
          <a:spcPct val="100000"/>
        </a:lnSpc>
        <a:spcBef>
          <a:spcPts val="1400"/>
        </a:spcBef>
        <a:spcAft>
          <a:spcPts val="0"/>
        </a:spcAft>
        <a:buClr>
          <a:srgbClr val="FFFFFF"/>
        </a:buClr>
        <a:buSzPct val="100000"/>
        <a:buFont typeface="Arial" panose="020B0604020202020204"/>
        <a:buChar char="»"/>
        <a:defRPr sz="7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5pPr>
      <a:lvl6pPr marL="2312035" marR="72390" indent="-494030" algn="l" defTabSz="914400" latinLnBrk="0">
        <a:lnSpc>
          <a:spcPct val="100000"/>
        </a:lnSpc>
        <a:spcBef>
          <a:spcPts val="1400"/>
        </a:spcBef>
        <a:spcAft>
          <a:spcPts val="0"/>
        </a:spcAft>
        <a:buClr>
          <a:srgbClr val="FFFFFF"/>
        </a:buClr>
        <a:buSzPct val="100000"/>
        <a:buFont typeface="Arial" panose="020B0604020202020204"/>
        <a:buChar char="•"/>
        <a:defRPr sz="7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6pPr>
      <a:lvl7pPr marL="2312035" marR="72390" indent="-494030" algn="l" defTabSz="914400" latinLnBrk="0">
        <a:lnSpc>
          <a:spcPct val="100000"/>
        </a:lnSpc>
        <a:spcBef>
          <a:spcPts val="1400"/>
        </a:spcBef>
        <a:spcAft>
          <a:spcPts val="0"/>
        </a:spcAft>
        <a:buClr>
          <a:srgbClr val="FFFFFF"/>
        </a:buClr>
        <a:buSzPct val="100000"/>
        <a:buFont typeface="Arial" panose="020B0604020202020204"/>
        <a:buChar char="•"/>
        <a:defRPr sz="7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7pPr>
      <a:lvl8pPr marL="2312035" marR="72390" indent="-494030" algn="l" defTabSz="914400" latinLnBrk="0">
        <a:lnSpc>
          <a:spcPct val="100000"/>
        </a:lnSpc>
        <a:spcBef>
          <a:spcPts val="1400"/>
        </a:spcBef>
        <a:spcAft>
          <a:spcPts val="0"/>
        </a:spcAft>
        <a:buClr>
          <a:srgbClr val="FFFFFF"/>
        </a:buClr>
        <a:buSzPct val="100000"/>
        <a:buFont typeface="Arial" panose="020B0604020202020204"/>
        <a:buChar char="•"/>
        <a:defRPr sz="7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8pPr>
      <a:lvl9pPr marL="2312035" marR="72390" indent="-494030" algn="l" defTabSz="914400" latinLnBrk="0">
        <a:lnSpc>
          <a:spcPct val="100000"/>
        </a:lnSpc>
        <a:spcBef>
          <a:spcPts val="1400"/>
        </a:spcBef>
        <a:spcAft>
          <a:spcPts val="0"/>
        </a:spcAft>
        <a:buClr>
          <a:srgbClr val="FFFFFF"/>
        </a:buClr>
        <a:buSzPct val="100000"/>
        <a:buFont typeface="Arial" panose="020B0604020202020204"/>
        <a:buChar char="•"/>
        <a:defRPr sz="7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Calibri" panose="020F0502020204030204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Calibri" panose="020F0502020204030204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Calibri" panose="020F0502020204030204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Calibri" panose="020F0502020204030204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Calibri" panose="020F0502020204030204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Calibri" panose="020F0502020204030204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Calibri" panose="020F0502020204030204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Calibri" panose="020F0502020204030204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316479" y="188594"/>
            <a:ext cx="19751042" cy="3017521"/>
          </a:xfrm>
          <a:prstGeom prst="rect">
            <a:avLst/>
          </a:prstGeom>
          <a:ln w="3175">
            <a:miter lim="400000"/>
          </a:ln>
        </p:spPr>
        <p:txBody>
          <a:bodyPr lIns="68580" tIns="68580" rIns="68580" bIns="68580" anchor="ctr"/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2316479" y="3206114"/>
            <a:ext cx="19751042" cy="10509886"/>
          </a:xfrm>
          <a:prstGeom prst="rect">
            <a:avLst/>
          </a:prstGeom>
          <a:ln w="3175">
            <a:miter lim="400000"/>
          </a:ln>
        </p:spPr>
        <p:txBody>
          <a:bodyPr lIns="68580" tIns="68580" rIns="68580" bIns="68580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9264198" y="12805569"/>
            <a:ext cx="484575" cy="543561"/>
          </a:xfrm>
          <a:prstGeom prst="rect">
            <a:avLst/>
          </a:prstGeom>
          <a:ln w="3175">
            <a:miter lim="400000"/>
          </a:ln>
        </p:spPr>
        <p:txBody>
          <a:bodyPr wrap="none" lIns="68580" tIns="68580" rIns="68580" bIns="68580" anchor="ctr">
            <a:spAutoFit/>
          </a:bodyPr>
          <a:lstStyle>
            <a:lvl1pPr>
              <a:defRPr sz="2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778" r:id="rId29"/>
    <p:sldLayoutId id="2147483779" r:id="rId30"/>
    <p:sldLayoutId id="2147483780" r:id="rId31"/>
    <p:sldLayoutId id="2147483781" r:id="rId32"/>
    <p:sldLayoutId id="2147483782" r:id="rId33"/>
    <p:sldLayoutId id="2147483783" r:id="rId34"/>
    <p:sldLayoutId id="2147483784" r:id="rId35"/>
    <p:sldLayoutId id="2147483785" r:id="rId36"/>
    <p:sldLayoutId id="2147483786" r:id="rId37"/>
    <p:sldLayoutId id="2147483787" r:id="rId38"/>
    <p:sldLayoutId id="2147483788" r:id="rId39"/>
    <p:sldLayoutId id="2147483789" r:id="rId40"/>
    <p:sldLayoutId id="2147483790" r:id="rId41"/>
    <p:sldLayoutId id="2147483791" r:id="rId42"/>
    <p:sldLayoutId id="2147483792" r:id="rId43"/>
    <p:sldLayoutId id="2147483793" r:id="rId44"/>
    <p:sldLayoutId id="2147483794" r:id="rId45"/>
    <p:sldLayoutId id="2147483795" r:id="rId46"/>
    <p:sldLayoutId id="2147483796" r:id="rId47"/>
    <p:sldLayoutId id="2147483797" r:id="rId48"/>
    <p:sldLayoutId id="2147483798" r:id="rId49"/>
  </p:sldLayoutIdLst>
  <p:transition spd="med"/>
  <p:txStyles>
    <p:titleStyle>
      <a:lvl1pPr marL="20320" marR="72390" indent="-2032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1pPr>
      <a:lvl2pPr marL="20320" marR="7239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2pPr>
      <a:lvl3pPr marL="20320" marR="7239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3pPr>
      <a:lvl4pPr marL="20320" marR="7239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4pPr>
      <a:lvl5pPr marL="20320" marR="7239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5pPr>
      <a:lvl6pPr marL="20320" marR="7239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6pPr>
      <a:lvl7pPr marL="20320" marR="7239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7pPr>
      <a:lvl8pPr marL="20320" marR="7239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8pPr>
      <a:lvl9pPr marL="20320" marR="7239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9pPr>
    </p:titleStyle>
    <p:bodyStyle>
      <a:lvl1pPr marL="490855" marR="72390" indent="-450850" algn="l" defTabSz="914400" latinLnBrk="0">
        <a:lnSpc>
          <a:spcPct val="100000"/>
        </a:lnSpc>
        <a:spcBef>
          <a:spcPts val="1400"/>
        </a:spcBef>
        <a:spcAft>
          <a:spcPts val="0"/>
        </a:spcAft>
        <a:buClr>
          <a:srgbClr val="FFFFFF"/>
        </a:buClr>
        <a:buSzPct val="100000"/>
        <a:buFont typeface="Arial" panose="020B0604020202020204"/>
        <a:buChar char="•"/>
        <a:defRPr sz="7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1pPr>
      <a:lvl2pPr marL="883920" marR="72390" indent="-438150" algn="l" defTabSz="914400" latinLnBrk="0">
        <a:lnSpc>
          <a:spcPct val="100000"/>
        </a:lnSpc>
        <a:spcBef>
          <a:spcPts val="1400"/>
        </a:spcBef>
        <a:spcAft>
          <a:spcPts val="0"/>
        </a:spcAft>
        <a:buClr>
          <a:srgbClr val="FFFFFF"/>
        </a:buClr>
        <a:buSzPct val="100000"/>
        <a:buFont typeface="Arial" panose="020B0604020202020204"/>
        <a:buChar char="–"/>
        <a:defRPr sz="7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2pPr>
      <a:lvl3pPr marL="1303020" marR="72390" indent="-400050" algn="l" defTabSz="914400" latinLnBrk="0">
        <a:lnSpc>
          <a:spcPct val="100000"/>
        </a:lnSpc>
        <a:spcBef>
          <a:spcPts val="1400"/>
        </a:spcBef>
        <a:spcAft>
          <a:spcPts val="0"/>
        </a:spcAft>
        <a:buClr>
          <a:srgbClr val="FFFFFF"/>
        </a:buClr>
        <a:buSzPct val="100000"/>
        <a:buFont typeface="Arial" panose="020B0604020202020204"/>
        <a:buChar char="•"/>
        <a:defRPr sz="7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3pPr>
      <a:lvl4pPr marL="1854835" marR="72390" indent="-494030" algn="l" defTabSz="914400" latinLnBrk="0">
        <a:lnSpc>
          <a:spcPct val="100000"/>
        </a:lnSpc>
        <a:spcBef>
          <a:spcPts val="1400"/>
        </a:spcBef>
        <a:spcAft>
          <a:spcPts val="0"/>
        </a:spcAft>
        <a:buClr>
          <a:srgbClr val="FFFFFF"/>
        </a:buClr>
        <a:buSzPct val="100000"/>
        <a:buFont typeface="Arial" panose="020B0604020202020204"/>
        <a:buChar char="–"/>
        <a:defRPr sz="7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4pPr>
      <a:lvl5pPr marL="2312035" marR="72390" indent="-494030" algn="l" defTabSz="914400" latinLnBrk="0">
        <a:lnSpc>
          <a:spcPct val="100000"/>
        </a:lnSpc>
        <a:spcBef>
          <a:spcPts val="1400"/>
        </a:spcBef>
        <a:spcAft>
          <a:spcPts val="0"/>
        </a:spcAft>
        <a:buClr>
          <a:srgbClr val="FFFFFF"/>
        </a:buClr>
        <a:buSzPct val="100000"/>
        <a:buFont typeface="Arial" panose="020B0604020202020204"/>
        <a:buChar char="»"/>
        <a:defRPr sz="7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5pPr>
      <a:lvl6pPr marL="2312035" marR="72390" indent="-494030" algn="l" defTabSz="914400" latinLnBrk="0">
        <a:lnSpc>
          <a:spcPct val="100000"/>
        </a:lnSpc>
        <a:spcBef>
          <a:spcPts val="1400"/>
        </a:spcBef>
        <a:spcAft>
          <a:spcPts val="0"/>
        </a:spcAft>
        <a:buClr>
          <a:srgbClr val="FFFFFF"/>
        </a:buClr>
        <a:buSzPct val="100000"/>
        <a:buFont typeface="Arial" panose="020B0604020202020204"/>
        <a:buChar char="•"/>
        <a:defRPr sz="7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6pPr>
      <a:lvl7pPr marL="2312035" marR="72390" indent="-494030" algn="l" defTabSz="914400" latinLnBrk="0">
        <a:lnSpc>
          <a:spcPct val="100000"/>
        </a:lnSpc>
        <a:spcBef>
          <a:spcPts val="1400"/>
        </a:spcBef>
        <a:spcAft>
          <a:spcPts val="0"/>
        </a:spcAft>
        <a:buClr>
          <a:srgbClr val="FFFFFF"/>
        </a:buClr>
        <a:buSzPct val="100000"/>
        <a:buFont typeface="Arial" panose="020B0604020202020204"/>
        <a:buChar char="•"/>
        <a:defRPr sz="7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7pPr>
      <a:lvl8pPr marL="2312035" marR="72390" indent="-494030" algn="l" defTabSz="914400" latinLnBrk="0">
        <a:lnSpc>
          <a:spcPct val="100000"/>
        </a:lnSpc>
        <a:spcBef>
          <a:spcPts val="1400"/>
        </a:spcBef>
        <a:spcAft>
          <a:spcPts val="0"/>
        </a:spcAft>
        <a:buClr>
          <a:srgbClr val="FFFFFF"/>
        </a:buClr>
        <a:buSzPct val="100000"/>
        <a:buFont typeface="Arial" panose="020B0604020202020204"/>
        <a:buChar char="•"/>
        <a:defRPr sz="7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8pPr>
      <a:lvl9pPr marL="2312035" marR="72390" indent="-494030" algn="l" defTabSz="914400" latinLnBrk="0">
        <a:lnSpc>
          <a:spcPct val="100000"/>
        </a:lnSpc>
        <a:spcBef>
          <a:spcPts val="1400"/>
        </a:spcBef>
        <a:spcAft>
          <a:spcPts val="0"/>
        </a:spcAft>
        <a:buClr>
          <a:srgbClr val="FFFFFF"/>
        </a:buClr>
        <a:buSzPct val="100000"/>
        <a:buFont typeface="Arial" panose="020B0604020202020204"/>
        <a:buChar char="•"/>
        <a:defRPr sz="7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Calibri" panose="020F0502020204030204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Calibri" panose="020F0502020204030204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Calibri" panose="020F0502020204030204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Calibri" panose="020F0502020204030204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Calibri" panose="020F0502020204030204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Calibri" panose="020F0502020204030204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Calibri" panose="020F0502020204030204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Calibri" panose="020F0502020204030204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adland.tv/" TargetMode="External"/><Relationship Id="rId4" Type="http://schemas.openxmlformats.org/officeDocument/2006/relationships/hyperlink" Target="https://cn.adforum.com/" TargetMode="External"/><Relationship Id="rId5" Type="http://schemas.openxmlformats.org/officeDocument/2006/relationships/hyperlink" Target="https://www.coloribus.com/" TargetMode="External"/><Relationship Id="rId6" Type="http://schemas.openxmlformats.org/officeDocument/2006/relationships/hyperlink" Target="http://www.adweek.com/" TargetMode="External"/><Relationship Id="rId7" Type="http://schemas.openxmlformats.org/officeDocument/2006/relationships/hyperlink" Target="http://adage.com/" TargetMode="External"/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www.adsoftheworld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pasted-image.tif"/>
          <p:cNvPicPr>
            <a:picLocks noChangeAspect="1"/>
          </p:cNvPicPr>
          <p:nvPr/>
        </p:nvPicPr>
        <p:blipFill>
          <a:blip r:embed="rId2" cstate="screen">
            <a:alphaModFix amt="28075"/>
          </a:blip>
          <a:srcRect/>
          <a:stretch>
            <a:fillRect/>
          </a:stretch>
        </p:blipFill>
        <p:spPr>
          <a:xfrm>
            <a:off x="-50801" y="-79587"/>
            <a:ext cx="24485601" cy="13875174"/>
          </a:xfrm>
          <a:prstGeom prst="rect">
            <a:avLst/>
          </a:prstGeom>
          <a:solidFill>
            <a:schemeClr val="lt1"/>
          </a:solidFill>
          <a:ln w="3175">
            <a:miter lim="400000"/>
            <a:headEnd/>
            <a:tailEnd/>
          </a:ln>
        </p:spPr>
      </p:pic>
      <p:sp>
        <p:nvSpPr>
          <p:cNvPr id="614" name="Shape 614"/>
          <p:cNvSpPr>
            <a:spLocks noGrp="1"/>
          </p:cNvSpPr>
          <p:nvPr>
            <p:ph type="body" idx="15"/>
          </p:nvPr>
        </p:nvSpPr>
        <p:spPr>
          <a:xfrm>
            <a:off x="1499235" y="7690485"/>
            <a:ext cx="14924405" cy="1533525"/>
          </a:xfrm>
          <a:prstGeom prst="rect">
            <a:avLst/>
          </a:prstGeom>
        </p:spPr>
        <p:txBody>
          <a:bodyPr wrap="square"/>
          <a:lstStyle>
            <a:lvl1pPr>
              <a:defRPr sz="9300">
                <a:solidFill>
                  <a:srgbClr val="000000"/>
                </a:solidFill>
              </a:defRPr>
            </a:lvl1pPr>
          </a:lstStyle>
          <a:p>
            <a:r>
              <a:rPr lang="zh-CN" altLang="en-US" dirty="0" smtClean="0">
                <a:solidFill>
                  <a:srgbClr val="3CC918"/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  <a:sym typeface="+mn-ea"/>
              </a:rPr>
              <a:t>新员工手册 </a:t>
            </a:r>
            <a:r>
              <a:rPr lang="zh-CN" altLang="en-US" dirty="0" smtClean="0">
                <a:solidFill>
                  <a:srgbClr val="3CC918"/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  <a:sym typeface="+mn-ea"/>
              </a:rPr>
              <a:t>技术部</a:t>
            </a:r>
            <a:endParaRPr lang="zh-CN" altLang="en-US" dirty="0">
              <a:solidFill>
                <a:srgbClr val="3CC918"/>
              </a:solidFill>
              <a:latin typeface="方正中等线简体" panose="03000509000000000000" pitchFamily="65" charset="-122"/>
              <a:ea typeface="方正中等线简体" panose="03000509000000000000" pitchFamily="65" charset="-122"/>
              <a:sym typeface="+mn-ea"/>
            </a:endParaRPr>
          </a:p>
        </p:txBody>
      </p:sp>
      <p:sp>
        <p:nvSpPr>
          <p:cNvPr id="616" name="Shape 616"/>
          <p:cNvSpPr/>
          <p:nvPr/>
        </p:nvSpPr>
        <p:spPr>
          <a:xfrm>
            <a:off x="1426346" y="1085363"/>
            <a:ext cx="4683125" cy="662940"/>
          </a:xfrm>
          <a:prstGeom prst="rect">
            <a:avLst/>
          </a:prstGeom>
          <a:ln w="3175">
            <a:miter lim="400000"/>
          </a:ln>
        </p:spPr>
        <p:txBody>
          <a:bodyPr wrap="none" lIns="27123" tIns="27123" rIns="27123" bIns="27123" anchor="ctr">
            <a:spAutoFit/>
          </a:bodyPr>
          <a:lstStyle>
            <a:lvl1pPr defTabSz="788035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solidFill>
                  <a:srgbClr val="3CC918"/>
                </a:solidFill>
              </a:rPr>
              <a:t>TREEDOM DESIGN</a:t>
            </a:r>
          </a:p>
        </p:txBody>
      </p:sp>
      <p:sp>
        <p:nvSpPr>
          <p:cNvPr id="619" name="Shape 619"/>
          <p:cNvSpPr/>
          <p:nvPr/>
        </p:nvSpPr>
        <p:spPr>
          <a:xfrm>
            <a:off x="1499410" y="9420782"/>
            <a:ext cx="3077446" cy="873316"/>
          </a:xfrm>
          <a:prstGeom prst="rect">
            <a:avLst/>
          </a:prstGeom>
          <a:ln w="3175">
            <a:miter lim="400000"/>
          </a:ln>
        </p:spPr>
        <p:txBody>
          <a:bodyPr wrap="none" lIns="51435" tIns="51435" rIns="51435" bIns="51435" anchor="ctr">
            <a:spAutoFit/>
          </a:bodyPr>
          <a:lstStyle>
            <a:lvl1pPr algn="l" defTabSz="1114425">
              <a:defRPr sz="5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华文细黑"/>
                <a:ea typeface="华文细黑"/>
                <a:cs typeface="华文细黑"/>
              </a:rPr>
              <a:t>TREEDOM</a:t>
            </a:r>
            <a:endParaRPr dirty="0">
              <a:solidFill>
                <a:schemeClr val="bg1">
                  <a:lumMod val="65000"/>
                </a:schemeClr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2" name="Shape 615"/>
          <p:cNvSpPr/>
          <p:nvPr/>
        </p:nvSpPr>
        <p:spPr>
          <a:xfrm>
            <a:off x="1590822" y="12485370"/>
            <a:ext cx="2590800" cy="335280"/>
          </a:xfrm>
          <a:prstGeom prst="rect">
            <a:avLst/>
          </a:prstGeom>
          <a:ln w="3175">
            <a:miter lim="400000"/>
          </a:ln>
        </p:spPr>
        <p:txBody>
          <a:bodyPr wrap="none" lIns="45720" tIns="45720" rIns="45720" bIns="45720" anchor="ctr">
            <a:spAutoFit/>
          </a:bodyPr>
          <a:lstStyle>
            <a:lvl1pPr algn="l" defTabSz="1114425">
              <a:spcBef>
                <a:spcPts val="6000"/>
              </a:spcBef>
              <a:defRPr sz="16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Copyright © 201</a:t>
            </a:r>
            <a:r>
              <a:rPr 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7</a:t>
            </a:r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TD China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/>
        </p:nvSpPr>
        <p:spPr>
          <a:xfrm>
            <a:off x="613039" y="518578"/>
            <a:ext cx="4087932" cy="408719"/>
          </a:xfrm>
          <a:prstGeom prst="rect">
            <a:avLst/>
          </a:prstGeom>
          <a:ln w="3175">
            <a:miter lim="400000"/>
          </a:ln>
        </p:spPr>
        <p:txBody>
          <a:bodyPr wrap="none" lIns="27123" tIns="27123" rIns="27123" bIns="27123" anchor="ctr">
            <a:spAutoFit/>
          </a:bodyPr>
          <a:lstStyle>
            <a:lvl1pPr>
              <a:defRPr sz="2300">
                <a:solidFill>
                  <a:srgbClr val="DCDEE0"/>
                </a:solidFill>
              </a:defRPr>
            </a:lvl1pPr>
          </a:lstStyle>
          <a:p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Tree</a:t>
            </a:r>
            <a:r>
              <a:rPr lang="en-US" altLang="zh-CN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</a:t>
            </a:r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om </a:t>
            </a:r>
            <a:r>
              <a:rPr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- Better Than Better</a:t>
            </a:r>
          </a:p>
        </p:txBody>
      </p:sp>
      <p:sp>
        <p:nvSpPr>
          <p:cNvPr id="6" name="矩形 5"/>
          <p:cNvSpPr/>
          <p:nvPr/>
        </p:nvSpPr>
        <p:spPr>
          <a:xfrm>
            <a:off x="613038" y="1022311"/>
            <a:ext cx="2362961" cy="9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公司架构</a:t>
            </a:r>
            <a:endParaRPr lang="en-US" altLang="zh-CN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181634" y="3776423"/>
            <a:ext cx="15128454" cy="5164652"/>
            <a:chOff x="4150077" y="3776423"/>
            <a:chExt cx="15128454" cy="5164652"/>
          </a:xfrm>
        </p:grpSpPr>
        <p:grpSp>
          <p:nvGrpSpPr>
            <p:cNvPr id="4" name="组合 3"/>
            <p:cNvGrpSpPr/>
            <p:nvPr/>
          </p:nvGrpSpPr>
          <p:grpSpPr>
            <a:xfrm>
              <a:off x="5208000" y="4049999"/>
              <a:ext cx="1568669" cy="1568669"/>
              <a:chOff x="5323665" y="3834000"/>
              <a:chExt cx="1568669" cy="1568669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5323665" y="3834000"/>
                <a:ext cx="1568669" cy="1568669"/>
              </a:xfrm>
              <a:prstGeom prst="ellipse">
                <a:avLst/>
              </a:prstGeom>
              <a:noFill/>
              <a:ln w="28575">
                <a:solidFill>
                  <a:srgbClr val="3CC918"/>
                </a:solidFill>
                <a:miter lim="400000"/>
              </a:ln>
            </p:spPr>
            <p:txBody>
              <a:bodyPr wrap="square" lIns="27123" tIns="27123" rIns="27123" bIns="27123" rtlCol="0" anchor="ctr">
                <a:noAutofit/>
              </a:bodyPr>
              <a:lstStyle/>
              <a:p>
                <a:pPr algn="l">
                  <a:lnSpc>
                    <a:spcPct val="150000"/>
                  </a:lnSpc>
                </a:pPr>
                <a:endParaRPr lang="zh-CN" altLang="en-US" sz="2800" dirty="0">
                  <a:solidFill>
                    <a:srgbClr val="3CC918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Lantinghei SC Demibold"/>
                  <a:sym typeface="Lantinghei SC Demibold"/>
                </a:endParaRPr>
              </a:p>
            </p:txBody>
          </p:sp>
          <p:sp>
            <p:nvSpPr>
              <p:cNvPr id="7" name="Shape 705"/>
              <p:cNvSpPr/>
              <p:nvPr/>
            </p:nvSpPr>
            <p:spPr>
              <a:xfrm>
                <a:off x="5352000" y="4050000"/>
                <a:ext cx="1512000" cy="1152001"/>
              </a:xfrm>
              <a:prstGeom prst="rect">
                <a:avLst/>
              </a:prstGeom>
              <a:ln w="3175">
                <a:miter lim="400000"/>
              </a:ln>
            </p:spPr>
            <p:txBody>
              <a:bodyPr wrap="square" lIns="27123" tIns="27123" rIns="27123" bIns="27123" anchor="ctr">
                <a:noAutofit/>
              </a:bodyPr>
              <a:lstStyle>
                <a:lvl1pPr>
                  <a:defRPr sz="22200">
                    <a:solidFill>
                      <a:srgbClr val="3EC918"/>
                    </a:solidFill>
                    <a:latin typeface="Futura" panose="000B0500000000000000"/>
                    <a:ea typeface="Futura" panose="000B0500000000000000"/>
                    <a:cs typeface="Futura" panose="000B0500000000000000"/>
                    <a:sym typeface="Futura" panose="000B0500000000000000"/>
                  </a:defRPr>
                </a:lvl1pPr>
              </a:lstStyle>
              <a:p>
                <a:r>
                  <a:rPr lang="zh-CN" altLang="en-US" sz="3200" dirty="0" smtClean="0">
                    <a:latin typeface="方正兰亭细黑_GBK" panose="02000000000000000000" pitchFamily="2" charset="-122"/>
                    <a:ea typeface="方正兰亭细黑_GBK" panose="02000000000000000000" pitchFamily="2" charset="-122"/>
                  </a:rPr>
                  <a:t>行政</a:t>
                </a:r>
                <a:endParaRPr lang="en-US" altLang="zh-CN" sz="3200" dirty="0" smtClean="0">
                  <a:latin typeface="方正兰亭细黑_GBK" panose="02000000000000000000" pitchFamily="2" charset="-122"/>
                  <a:ea typeface="方正兰亭细黑_GBK" panose="02000000000000000000" pitchFamily="2" charset="-122"/>
                </a:endParaRPr>
              </a:p>
              <a:p>
                <a:r>
                  <a:rPr lang="en-US" sz="3200" dirty="0" smtClean="0">
                    <a:latin typeface="方正兰亭细黑_GBK" panose="02000000000000000000" pitchFamily="2" charset="-122"/>
                    <a:ea typeface="方正兰亭细黑_GBK" panose="02000000000000000000" pitchFamily="2" charset="-122"/>
                  </a:rPr>
                  <a:t>HR</a:t>
                </a:r>
                <a:endParaRPr sz="3200" dirty="0">
                  <a:latin typeface="方正兰亭细黑_GBK" panose="02000000000000000000" pitchFamily="2" charset="-122"/>
                  <a:ea typeface="方正兰亭细黑_GBK" panose="02000000000000000000" pitchFamily="2" charset="-122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8045756" y="4049999"/>
              <a:ext cx="1568669" cy="1568669"/>
              <a:chOff x="7973559" y="3834000"/>
              <a:chExt cx="1568669" cy="1568669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7973559" y="3834000"/>
                <a:ext cx="1568669" cy="1568669"/>
              </a:xfrm>
              <a:prstGeom prst="ellipse">
                <a:avLst/>
              </a:prstGeom>
              <a:noFill/>
              <a:ln w="28575">
                <a:solidFill>
                  <a:srgbClr val="3CC918"/>
                </a:solidFill>
                <a:miter lim="400000"/>
              </a:ln>
            </p:spPr>
            <p:txBody>
              <a:bodyPr wrap="square" lIns="27123" tIns="27123" rIns="27123" bIns="27123" rtlCol="0" anchor="ctr">
                <a:noAutofit/>
              </a:bodyPr>
              <a:lstStyle/>
              <a:p>
                <a:pPr algn="l">
                  <a:lnSpc>
                    <a:spcPct val="150000"/>
                  </a:lnSpc>
                </a:pPr>
                <a:endParaRPr lang="zh-CN" altLang="en-US" sz="2800" dirty="0">
                  <a:solidFill>
                    <a:srgbClr val="3CC918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Lantinghei SC Demibold"/>
                  <a:sym typeface="Lantinghei SC Demibold"/>
                </a:endParaRPr>
              </a:p>
            </p:txBody>
          </p:sp>
          <p:sp>
            <p:nvSpPr>
              <p:cNvPr id="9" name="Shape 705"/>
              <p:cNvSpPr/>
              <p:nvPr/>
            </p:nvSpPr>
            <p:spPr>
              <a:xfrm>
                <a:off x="8001894" y="4050000"/>
                <a:ext cx="1512000" cy="1152001"/>
              </a:xfrm>
              <a:prstGeom prst="rect">
                <a:avLst/>
              </a:prstGeom>
              <a:ln w="3175">
                <a:miter lim="400000"/>
              </a:ln>
            </p:spPr>
            <p:txBody>
              <a:bodyPr wrap="square" lIns="27123" tIns="27123" rIns="27123" bIns="27123" anchor="ctr">
                <a:noAutofit/>
              </a:bodyPr>
              <a:lstStyle>
                <a:lvl1pPr>
                  <a:defRPr sz="22200">
                    <a:solidFill>
                      <a:srgbClr val="3EC918"/>
                    </a:solidFill>
                    <a:latin typeface="Futura" panose="000B0500000000000000"/>
                    <a:ea typeface="Futura" panose="000B0500000000000000"/>
                    <a:cs typeface="Futura" panose="000B0500000000000000"/>
                    <a:sym typeface="Futura" panose="000B0500000000000000"/>
                  </a:defRPr>
                </a:lvl1pPr>
              </a:lstStyle>
              <a:p>
                <a:r>
                  <a:rPr lang="zh-CN" altLang="en-US" sz="3200" dirty="0" smtClean="0">
                    <a:latin typeface="方正兰亭细黑_GBK" panose="02000000000000000000" pitchFamily="2" charset="-122"/>
                    <a:ea typeface="方正兰亭细黑_GBK" panose="02000000000000000000" pitchFamily="2" charset="-122"/>
                  </a:rPr>
                  <a:t>财务</a:t>
                </a:r>
                <a:endParaRPr sz="3200" dirty="0">
                  <a:latin typeface="方正兰亭细黑_GBK" panose="02000000000000000000" pitchFamily="2" charset="-122"/>
                  <a:ea typeface="方正兰亭细黑_GBK" panose="02000000000000000000" pitchFamily="2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0706300" y="3776423"/>
              <a:ext cx="1842245" cy="1842245"/>
              <a:chOff x="7973559" y="3834000"/>
              <a:chExt cx="1568669" cy="1568669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7973559" y="3834000"/>
                <a:ext cx="1568669" cy="1568669"/>
              </a:xfrm>
              <a:prstGeom prst="ellipse">
                <a:avLst/>
              </a:prstGeom>
              <a:solidFill>
                <a:srgbClr val="3CC918"/>
              </a:solidFill>
              <a:ln w="28575">
                <a:solidFill>
                  <a:srgbClr val="3CC918"/>
                </a:solidFill>
                <a:miter lim="400000"/>
              </a:ln>
            </p:spPr>
            <p:txBody>
              <a:bodyPr wrap="square" lIns="27123" tIns="27123" rIns="27123" bIns="27123" rtlCol="0" anchor="ctr">
                <a:noAutofit/>
              </a:bodyPr>
              <a:lstStyle/>
              <a:p>
                <a:pPr algn="l">
                  <a:lnSpc>
                    <a:spcPct val="150000"/>
                  </a:lnSpc>
                </a:pPr>
                <a:endParaRPr lang="zh-CN" altLang="en-US" sz="2800" dirty="0">
                  <a:solidFill>
                    <a:srgbClr val="3CC918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Lantinghei SC Demibold"/>
                  <a:sym typeface="Lantinghei SC Demibold"/>
                </a:endParaRPr>
              </a:p>
            </p:txBody>
          </p:sp>
          <p:sp>
            <p:nvSpPr>
              <p:cNvPr id="13" name="Shape 705"/>
              <p:cNvSpPr/>
              <p:nvPr/>
            </p:nvSpPr>
            <p:spPr>
              <a:xfrm>
                <a:off x="8001894" y="4050000"/>
                <a:ext cx="1512000" cy="1152001"/>
              </a:xfrm>
              <a:prstGeom prst="rect">
                <a:avLst/>
              </a:prstGeom>
              <a:ln w="3175">
                <a:miter lim="400000"/>
              </a:ln>
            </p:spPr>
            <p:txBody>
              <a:bodyPr wrap="square" lIns="27123" tIns="27123" rIns="27123" bIns="27123" anchor="ctr">
                <a:noAutofit/>
              </a:bodyPr>
              <a:lstStyle>
                <a:lvl1pPr>
                  <a:defRPr sz="22200">
                    <a:solidFill>
                      <a:srgbClr val="3EC918"/>
                    </a:solidFill>
                    <a:latin typeface="Futura" panose="000B0500000000000000"/>
                    <a:ea typeface="Futura" panose="000B0500000000000000"/>
                    <a:cs typeface="Futura" panose="000B0500000000000000"/>
                    <a:sym typeface="Futura" panose="000B0500000000000000"/>
                  </a:defRPr>
                </a:lvl1pPr>
              </a:lstStyle>
              <a:p>
                <a:r>
                  <a:rPr lang="en-US" altLang="zh-CN" sz="3200" dirty="0" smtClean="0">
                    <a:solidFill>
                      <a:schemeClr val="bg1"/>
                    </a:solidFill>
                    <a:latin typeface="方正兰亭细黑_GBK" panose="02000000000000000000" pitchFamily="2" charset="-122"/>
                    <a:ea typeface="方正兰亭细黑_GBK" panose="02000000000000000000" pitchFamily="2" charset="-122"/>
                  </a:rPr>
                  <a:t>CEO</a:t>
                </a:r>
                <a:endParaRPr sz="32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4150077" y="7194031"/>
              <a:ext cx="1747044" cy="1747044"/>
              <a:chOff x="5323665" y="3834000"/>
              <a:chExt cx="1568669" cy="1568669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5323665" y="3834000"/>
                <a:ext cx="1568669" cy="1568669"/>
              </a:xfrm>
              <a:prstGeom prst="ellipse">
                <a:avLst/>
              </a:prstGeom>
              <a:solidFill>
                <a:srgbClr val="3CC918"/>
              </a:solidFill>
              <a:ln w="28575">
                <a:solidFill>
                  <a:srgbClr val="3CC918"/>
                </a:solidFill>
                <a:miter lim="400000"/>
              </a:ln>
            </p:spPr>
            <p:txBody>
              <a:bodyPr wrap="square" lIns="27123" tIns="27123" rIns="27123" bIns="27123" rtlCol="0" anchor="ctr">
                <a:noAutofit/>
              </a:bodyPr>
              <a:lstStyle/>
              <a:p>
                <a:pPr algn="l">
                  <a:lnSpc>
                    <a:spcPct val="150000"/>
                  </a:lnSpc>
                </a:pPr>
                <a:endParaRPr lang="zh-CN" altLang="en-US" sz="2800" dirty="0">
                  <a:solidFill>
                    <a:srgbClr val="3CC918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Lantinghei SC Demibold"/>
                  <a:sym typeface="Lantinghei SC Demibold"/>
                </a:endParaRPr>
              </a:p>
            </p:txBody>
          </p:sp>
          <p:sp>
            <p:nvSpPr>
              <p:cNvPr id="16" name="Shape 705"/>
              <p:cNvSpPr/>
              <p:nvPr/>
            </p:nvSpPr>
            <p:spPr>
              <a:xfrm>
                <a:off x="5352000" y="4050000"/>
                <a:ext cx="1512000" cy="1152001"/>
              </a:xfrm>
              <a:prstGeom prst="rect">
                <a:avLst/>
              </a:prstGeom>
              <a:ln w="3175">
                <a:miter lim="400000"/>
              </a:ln>
            </p:spPr>
            <p:txBody>
              <a:bodyPr wrap="square" lIns="27123" tIns="27123" rIns="27123" bIns="27123" anchor="ctr">
                <a:noAutofit/>
              </a:bodyPr>
              <a:lstStyle>
                <a:lvl1pPr>
                  <a:defRPr sz="22200">
                    <a:solidFill>
                      <a:srgbClr val="3EC918"/>
                    </a:solidFill>
                    <a:latin typeface="Futura" panose="000B0500000000000000"/>
                    <a:ea typeface="Futura" panose="000B0500000000000000"/>
                    <a:cs typeface="Futura" panose="000B0500000000000000"/>
                    <a:sym typeface="Futura" panose="000B0500000000000000"/>
                  </a:defRPr>
                </a:lvl1pPr>
              </a:lstStyle>
              <a:p>
                <a:r>
                  <a:rPr lang="en-US" sz="3200" dirty="0" smtClean="0">
                    <a:solidFill>
                      <a:schemeClr val="bg1"/>
                    </a:solidFill>
                    <a:latin typeface="方正兰亭细黑_GBK" panose="02000000000000000000" pitchFamily="2" charset="-122"/>
                    <a:ea typeface="方正兰亭细黑_GBK" panose="02000000000000000000" pitchFamily="2" charset="-122"/>
                  </a:rPr>
                  <a:t>BD&amp;</a:t>
                </a:r>
              </a:p>
              <a:p>
                <a:r>
                  <a:rPr lang="en-US" sz="3200" dirty="0" smtClean="0">
                    <a:solidFill>
                      <a:schemeClr val="bg1"/>
                    </a:solidFill>
                    <a:latin typeface="方正兰亭细黑_GBK" panose="02000000000000000000" pitchFamily="2" charset="-122"/>
                    <a:ea typeface="方正兰亭细黑_GBK" panose="02000000000000000000" pitchFamily="2" charset="-122"/>
                  </a:rPr>
                  <a:t>PMO</a:t>
                </a:r>
                <a:endParaRPr sz="32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6810957" y="7194031"/>
              <a:ext cx="1747044" cy="1747044"/>
              <a:chOff x="5323665" y="3834000"/>
              <a:chExt cx="1568669" cy="1568669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5323665" y="3834000"/>
                <a:ext cx="1568669" cy="1568669"/>
              </a:xfrm>
              <a:prstGeom prst="ellipse">
                <a:avLst/>
              </a:prstGeom>
              <a:solidFill>
                <a:srgbClr val="3CC918"/>
              </a:solidFill>
              <a:ln w="28575">
                <a:solidFill>
                  <a:srgbClr val="3CC918"/>
                </a:solidFill>
                <a:miter lim="400000"/>
              </a:ln>
            </p:spPr>
            <p:txBody>
              <a:bodyPr wrap="square" lIns="27123" tIns="27123" rIns="27123" bIns="27123" rtlCol="0" anchor="ctr">
                <a:noAutofit/>
              </a:bodyPr>
              <a:lstStyle/>
              <a:p>
                <a:pPr algn="l">
                  <a:lnSpc>
                    <a:spcPct val="150000"/>
                  </a:lnSpc>
                </a:pPr>
                <a:endParaRPr lang="zh-CN" altLang="en-US" sz="2800" dirty="0">
                  <a:solidFill>
                    <a:srgbClr val="3CC918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Lantinghei SC Demibold"/>
                  <a:sym typeface="Lantinghei SC Demibold"/>
                </a:endParaRPr>
              </a:p>
            </p:txBody>
          </p:sp>
          <p:sp>
            <p:nvSpPr>
              <p:cNvPr id="19" name="Shape 705"/>
              <p:cNvSpPr/>
              <p:nvPr/>
            </p:nvSpPr>
            <p:spPr>
              <a:xfrm>
                <a:off x="5352000" y="4050000"/>
                <a:ext cx="1512000" cy="1152001"/>
              </a:xfrm>
              <a:prstGeom prst="rect">
                <a:avLst/>
              </a:prstGeom>
              <a:ln w="3175">
                <a:miter lim="400000"/>
              </a:ln>
            </p:spPr>
            <p:txBody>
              <a:bodyPr wrap="square" lIns="27123" tIns="27123" rIns="27123" bIns="27123" anchor="ctr">
                <a:noAutofit/>
              </a:bodyPr>
              <a:lstStyle>
                <a:lvl1pPr>
                  <a:defRPr sz="22200">
                    <a:solidFill>
                      <a:srgbClr val="3EC918"/>
                    </a:solidFill>
                    <a:latin typeface="Futura" panose="000B0500000000000000"/>
                    <a:ea typeface="Futura" panose="000B0500000000000000"/>
                    <a:cs typeface="Futura" panose="000B0500000000000000"/>
                    <a:sym typeface="Futura" panose="000B0500000000000000"/>
                  </a:defRPr>
                </a:lvl1pPr>
              </a:lstStyle>
              <a:p>
                <a:r>
                  <a:rPr lang="zh-CN" altLang="en-US" sz="3200" dirty="0" smtClean="0">
                    <a:solidFill>
                      <a:schemeClr val="bg1"/>
                    </a:solidFill>
                    <a:latin typeface="方正兰亭细黑_GBK" panose="02000000000000000000" pitchFamily="2" charset="-122"/>
                    <a:ea typeface="方正兰亭细黑_GBK" panose="02000000000000000000" pitchFamily="2" charset="-122"/>
                  </a:rPr>
                  <a:t>创意中心</a:t>
                </a:r>
                <a:endParaRPr sz="32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9491823" y="7194031"/>
              <a:ext cx="1747044" cy="1747044"/>
              <a:chOff x="5323665" y="3834000"/>
              <a:chExt cx="1568669" cy="1568669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5323665" y="3834000"/>
                <a:ext cx="1568669" cy="1568669"/>
              </a:xfrm>
              <a:prstGeom prst="ellipse">
                <a:avLst/>
              </a:prstGeom>
              <a:solidFill>
                <a:srgbClr val="3CC918"/>
              </a:solidFill>
              <a:ln w="28575">
                <a:solidFill>
                  <a:srgbClr val="3CC918"/>
                </a:solidFill>
                <a:miter lim="400000"/>
              </a:ln>
            </p:spPr>
            <p:txBody>
              <a:bodyPr wrap="square" lIns="27123" tIns="27123" rIns="27123" bIns="27123" rtlCol="0" anchor="ctr">
                <a:noAutofit/>
              </a:bodyPr>
              <a:lstStyle/>
              <a:p>
                <a:pPr algn="l">
                  <a:lnSpc>
                    <a:spcPct val="150000"/>
                  </a:lnSpc>
                </a:pPr>
                <a:endParaRPr lang="zh-CN" altLang="en-US" sz="2800" dirty="0">
                  <a:solidFill>
                    <a:srgbClr val="3CC918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Lantinghei SC Demibold"/>
                  <a:sym typeface="Lantinghei SC Demibold"/>
                </a:endParaRPr>
              </a:p>
            </p:txBody>
          </p:sp>
          <p:sp>
            <p:nvSpPr>
              <p:cNvPr id="22" name="Shape 705"/>
              <p:cNvSpPr/>
              <p:nvPr/>
            </p:nvSpPr>
            <p:spPr>
              <a:xfrm>
                <a:off x="5352000" y="4050000"/>
                <a:ext cx="1512000" cy="1152001"/>
              </a:xfrm>
              <a:prstGeom prst="rect">
                <a:avLst/>
              </a:prstGeom>
              <a:ln w="3175">
                <a:miter lim="400000"/>
              </a:ln>
            </p:spPr>
            <p:txBody>
              <a:bodyPr wrap="square" lIns="27123" tIns="27123" rIns="27123" bIns="27123" anchor="ctr">
                <a:noAutofit/>
              </a:bodyPr>
              <a:lstStyle>
                <a:lvl1pPr>
                  <a:defRPr sz="22200">
                    <a:solidFill>
                      <a:srgbClr val="3EC918"/>
                    </a:solidFill>
                    <a:latin typeface="Futura" panose="000B0500000000000000"/>
                    <a:ea typeface="Futura" panose="000B0500000000000000"/>
                    <a:cs typeface="Futura" panose="000B0500000000000000"/>
                    <a:sym typeface="Futura" panose="000B0500000000000000"/>
                  </a:defRPr>
                </a:lvl1pPr>
              </a:lstStyle>
              <a:p>
                <a:r>
                  <a:rPr lang="zh-CN" altLang="en-US" sz="3200" dirty="0" smtClean="0">
                    <a:solidFill>
                      <a:schemeClr val="bg1"/>
                    </a:solidFill>
                    <a:latin typeface="方正兰亭细黑_GBK" panose="02000000000000000000" pitchFamily="2" charset="-122"/>
                    <a:ea typeface="方正兰亭细黑_GBK" panose="02000000000000000000" pitchFamily="2" charset="-122"/>
                  </a:rPr>
                  <a:t>影视部</a:t>
                </a:r>
                <a:endParaRPr sz="32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12215591" y="7194031"/>
              <a:ext cx="1747044" cy="1747044"/>
              <a:chOff x="5323665" y="3834000"/>
              <a:chExt cx="1568669" cy="1568669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5323665" y="3834000"/>
                <a:ext cx="1568669" cy="1568669"/>
              </a:xfrm>
              <a:prstGeom prst="ellipse">
                <a:avLst/>
              </a:prstGeom>
              <a:solidFill>
                <a:srgbClr val="3CC918"/>
              </a:solidFill>
              <a:ln w="28575">
                <a:solidFill>
                  <a:srgbClr val="3CC918"/>
                </a:solidFill>
                <a:miter lim="400000"/>
              </a:ln>
            </p:spPr>
            <p:txBody>
              <a:bodyPr wrap="square" lIns="27123" tIns="27123" rIns="27123" bIns="27123" rtlCol="0" anchor="ctr">
                <a:noAutofit/>
              </a:bodyPr>
              <a:lstStyle/>
              <a:p>
                <a:pPr algn="l">
                  <a:lnSpc>
                    <a:spcPct val="150000"/>
                  </a:lnSpc>
                </a:pPr>
                <a:endParaRPr lang="zh-CN" altLang="en-US" sz="2800" dirty="0">
                  <a:solidFill>
                    <a:srgbClr val="3CC918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Lantinghei SC Demibold"/>
                  <a:sym typeface="Lantinghei SC Demibold"/>
                </a:endParaRPr>
              </a:p>
            </p:txBody>
          </p:sp>
          <p:sp>
            <p:nvSpPr>
              <p:cNvPr id="25" name="Shape 705"/>
              <p:cNvSpPr/>
              <p:nvPr/>
            </p:nvSpPr>
            <p:spPr>
              <a:xfrm>
                <a:off x="5352000" y="4050000"/>
                <a:ext cx="1512000" cy="1152001"/>
              </a:xfrm>
              <a:prstGeom prst="rect">
                <a:avLst/>
              </a:prstGeom>
              <a:ln w="3175">
                <a:miter lim="400000"/>
              </a:ln>
            </p:spPr>
            <p:txBody>
              <a:bodyPr wrap="square" lIns="27123" tIns="27123" rIns="27123" bIns="27123" anchor="ctr">
                <a:noAutofit/>
              </a:bodyPr>
              <a:lstStyle>
                <a:lvl1pPr>
                  <a:defRPr sz="22200">
                    <a:solidFill>
                      <a:srgbClr val="3EC918"/>
                    </a:solidFill>
                    <a:latin typeface="Futura" panose="000B0500000000000000"/>
                    <a:ea typeface="Futura" panose="000B0500000000000000"/>
                    <a:cs typeface="Futura" panose="000B0500000000000000"/>
                    <a:sym typeface="Futura" panose="000B0500000000000000"/>
                  </a:defRPr>
                </a:lvl1pPr>
              </a:lstStyle>
              <a:p>
                <a:r>
                  <a:rPr lang="zh-CN" altLang="en-US" sz="3200" dirty="0" smtClean="0">
                    <a:solidFill>
                      <a:schemeClr val="bg1"/>
                    </a:solidFill>
                    <a:latin typeface="方正兰亭细黑_GBK" panose="02000000000000000000" pitchFamily="2" charset="-122"/>
                    <a:ea typeface="方正兰亭细黑_GBK" panose="02000000000000000000" pitchFamily="2" charset="-122"/>
                  </a:rPr>
                  <a:t>研发部</a:t>
                </a:r>
                <a:endParaRPr sz="32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4866714" y="7194031"/>
              <a:ext cx="1747044" cy="1747044"/>
              <a:chOff x="5323665" y="3834000"/>
              <a:chExt cx="1568669" cy="1568669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5323665" y="3834000"/>
                <a:ext cx="1568669" cy="1568669"/>
              </a:xfrm>
              <a:prstGeom prst="ellipse">
                <a:avLst/>
              </a:prstGeom>
              <a:solidFill>
                <a:srgbClr val="3CC918"/>
              </a:solidFill>
              <a:ln w="28575">
                <a:solidFill>
                  <a:srgbClr val="3CC918"/>
                </a:solidFill>
                <a:miter lim="400000"/>
              </a:ln>
            </p:spPr>
            <p:txBody>
              <a:bodyPr wrap="square" lIns="27123" tIns="27123" rIns="27123" bIns="27123" rtlCol="0" anchor="ctr">
                <a:noAutofit/>
              </a:bodyPr>
              <a:lstStyle/>
              <a:p>
                <a:pPr algn="l">
                  <a:lnSpc>
                    <a:spcPct val="150000"/>
                  </a:lnSpc>
                </a:pPr>
                <a:endParaRPr lang="zh-CN" altLang="en-US" sz="2800" dirty="0">
                  <a:solidFill>
                    <a:srgbClr val="3CC918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Lantinghei SC Demibold"/>
                  <a:sym typeface="Lantinghei SC Demibold"/>
                </a:endParaRPr>
              </a:p>
            </p:txBody>
          </p:sp>
          <p:sp>
            <p:nvSpPr>
              <p:cNvPr id="28" name="Shape 705"/>
              <p:cNvSpPr/>
              <p:nvPr/>
            </p:nvSpPr>
            <p:spPr>
              <a:xfrm>
                <a:off x="5352000" y="4050000"/>
                <a:ext cx="1512000" cy="1152001"/>
              </a:xfrm>
              <a:prstGeom prst="rect">
                <a:avLst/>
              </a:prstGeom>
              <a:ln w="3175">
                <a:miter lim="400000"/>
              </a:ln>
            </p:spPr>
            <p:txBody>
              <a:bodyPr wrap="square" lIns="27123" tIns="27123" rIns="27123" bIns="27123" anchor="ctr">
                <a:noAutofit/>
              </a:bodyPr>
              <a:lstStyle>
                <a:lvl1pPr>
                  <a:defRPr sz="22200">
                    <a:solidFill>
                      <a:srgbClr val="3EC918"/>
                    </a:solidFill>
                    <a:latin typeface="Futura" panose="000B0500000000000000"/>
                    <a:ea typeface="Futura" panose="000B0500000000000000"/>
                    <a:cs typeface="Futura" panose="000B0500000000000000"/>
                    <a:sym typeface="Futura" panose="000B0500000000000000"/>
                  </a:defRPr>
                </a:lvl1pPr>
              </a:lstStyle>
              <a:p>
                <a:r>
                  <a:rPr lang="zh-CN" altLang="en-US" sz="3200" dirty="0" smtClean="0">
                    <a:solidFill>
                      <a:schemeClr val="bg1"/>
                    </a:solidFill>
                    <a:latin typeface="方正兰亭细黑_GBK" panose="02000000000000000000" pitchFamily="2" charset="-122"/>
                    <a:ea typeface="方正兰亭细黑_GBK" panose="02000000000000000000" pitchFamily="2" charset="-122"/>
                  </a:rPr>
                  <a:t>产品部</a:t>
                </a:r>
                <a:endParaRPr sz="32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17531487" y="7194031"/>
              <a:ext cx="1747044" cy="1747044"/>
              <a:chOff x="5323665" y="3834000"/>
              <a:chExt cx="1568669" cy="1568669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5323665" y="3834000"/>
                <a:ext cx="1568669" cy="1568669"/>
              </a:xfrm>
              <a:prstGeom prst="ellipse">
                <a:avLst/>
              </a:prstGeom>
              <a:solidFill>
                <a:srgbClr val="3CC918"/>
              </a:solidFill>
              <a:ln w="28575">
                <a:solidFill>
                  <a:srgbClr val="3CC918"/>
                </a:solidFill>
                <a:miter lim="400000"/>
              </a:ln>
            </p:spPr>
            <p:txBody>
              <a:bodyPr wrap="square" lIns="27123" tIns="27123" rIns="27123" bIns="27123" rtlCol="0" anchor="ctr">
                <a:noAutofit/>
              </a:bodyPr>
              <a:lstStyle/>
              <a:p>
                <a:pPr algn="l">
                  <a:lnSpc>
                    <a:spcPct val="150000"/>
                  </a:lnSpc>
                </a:pPr>
                <a:endParaRPr lang="zh-CN" altLang="en-US" sz="2800" dirty="0">
                  <a:solidFill>
                    <a:srgbClr val="3CC918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Lantinghei SC Demibold"/>
                  <a:sym typeface="Lantinghei SC Demibold"/>
                </a:endParaRPr>
              </a:p>
            </p:txBody>
          </p:sp>
          <p:sp>
            <p:nvSpPr>
              <p:cNvPr id="31" name="Shape 705"/>
              <p:cNvSpPr/>
              <p:nvPr/>
            </p:nvSpPr>
            <p:spPr>
              <a:xfrm>
                <a:off x="5352000" y="4050000"/>
                <a:ext cx="1512000" cy="1152001"/>
              </a:xfrm>
              <a:prstGeom prst="rect">
                <a:avLst/>
              </a:prstGeom>
              <a:ln w="3175">
                <a:miter lim="400000"/>
              </a:ln>
            </p:spPr>
            <p:txBody>
              <a:bodyPr wrap="square" lIns="27123" tIns="27123" rIns="27123" bIns="27123" anchor="ctr">
                <a:noAutofit/>
              </a:bodyPr>
              <a:lstStyle>
                <a:lvl1pPr>
                  <a:defRPr sz="22200">
                    <a:solidFill>
                      <a:srgbClr val="3EC918"/>
                    </a:solidFill>
                    <a:latin typeface="Futura" panose="000B0500000000000000"/>
                    <a:ea typeface="Futura" panose="000B0500000000000000"/>
                    <a:cs typeface="Futura" panose="000B0500000000000000"/>
                    <a:sym typeface="Futura" panose="000B0500000000000000"/>
                  </a:defRPr>
                </a:lvl1pPr>
              </a:lstStyle>
              <a:p>
                <a:r>
                  <a:rPr lang="en-US" sz="3200" dirty="0" smtClean="0">
                    <a:solidFill>
                      <a:schemeClr val="bg1"/>
                    </a:solidFill>
                    <a:latin typeface="方正兰亭细黑_GBK" panose="02000000000000000000" pitchFamily="2" charset="-122"/>
                    <a:ea typeface="方正兰亭细黑_GBK" panose="02000000000000000000" pitchFamily="2" charset="-122"/>
                  </a:rPr>
                  <a:t>X LAB</a:t>
                </a:r>
                <a:endParaRPr sz="32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3761767" y="4049999"/>
              <a:ext cx="1568669" cy="1568669"/>
              <a:chOff x="7973559" y="3834000"/>
              <a:chExt cx="1568669" cy="1568669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7973559" y="3834000"/>
                <a:ext cx="1568669" cy="1568669"/>
              </a:xfrm>
              <a:prstGeom prst="ellipse">
                <a:avLst/>
              </a:prstGeom>
              <a:noFill/>
              <a:ln w="28575">
                <a:solidFill>
                  <a:srgbClr val="3CC918"/>
                </a:solidFill>
                <a:miter lim="400000"/>
              </a:ln>
            </p:spPr>
            <p:txBody>
              <a:bodyPr wrap="square" lIns="27123" tIns="27123" rIns="27123" bIns="27123" rtlCol="0" anchor="ctr">
                <a:noAutofit/>
              </a:bodyPr>
              <a:lstStyle/>
              <a:p>
                <a:pPr algn="l">
                  <a:lnSpc>
                    <a:spcPct val="150000"/>
                  </a:lnSpc>
                </a:pPr>
                <a:endParaRPr lang="zh-CN" altLang="en-US" sz="2800" dirty="0">
                  <a:solidFill>
                    <a:srgbClr val="3CC918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Lantinghei SC Demibold"/>
                  <a:sym typeface="Lantinghei SC Demibold"/>
                </a:endParaRPr>
              </a:p>
            </p:txBody>
          </p:sp>
          <p:sp>
            <p:nvSpPr>
              <p:cNvPr id="34" name="Shape 705"/>
              <p:cNvSpPr/>
              <p:nvPr/>
            </p:nvSpPr>
            <p:spPr>
              <a:xfrm>
                <a:off x="8001894" y="4050000"/>
                <a:ext cx="1512000" cy="1152001"/>
              </a:xfrm>
              <a:prstGeom prst="rect">
                <a:avLst/>
              </a:prstGeom>
              <a:ln w="3175">
                <a:miter lim="400000"/>
              </a:ln>
            </p:spPr>
            <p:txBody>
              <a:bodyPr wrap="square" lIns="27123" tIns="27123" rIns="27123" bIns="27123" anchor="ctr">
                <a:noAutofit/>
              </a:bodyPr>
              <a:lstStyle>
                <a:lvl1pPr>
                  <a:defRPr sz="22200">
                    <a:solidFill>
                      <a:srgbClr val="3EC918"/>
                    </a:solidFill>
                    <a:latin typeface="Futura" panose="000B0500000000000000"/>
                    <a:ea typeface="Futura" panose="000B0500000000000000"/>
                    <a:cs typeface="Futura" panose="000B0500000000000000"/>
                    <a:sym typeface="Futura" panose="000B0500000000000000"/>
                  </a:defRPr>
                </a:lvl1pPr>
              </a:lstStyle>
              <a:p>
                <a:r>
                  <a:rPr lang="zh-CN" altLang="en-US" sz="3200" dirty="0" smtClean="0">
                    <a:latin typeface="方正兰亭细黑_GBK" panose="02000000000000000000" pitchFamily="2" charset="-122"/>
                    <a:ea typeface="方正兰亭细黑_GBK" panose="02000000000000000000" pitchFamily="2" charset="-122"/>
                  </a:rPr>
                  <a:t>法务</a:t>
                </a:r>
                <a:endParaRPr sz="3200" dirty="0">
                  <a:latin typeface="方正兰亭细黑_GBK" panose="02000000000000000000" pitchFamily="2" charset="-122"/>
                  <a:ea typeface="方正兰亭细黑_GBK" panose="02000000000000000000" pitchFamily="2" charset="-122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16585423" y="4049999"/>
              <a:ext cx="1568669" cy="1568669"/>
              <a:chOff x="7973559" y="3834000"/>
              <a:chExt cx="1568669" cy="1568669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7973559" y="3834000"/>
                <a:ext cx="1568669" cy="1568669"/>
              </a:xfrm>
              <a:prstGeom prst="ellipse">
                <a:avLst/>
              </a:prstGeom>
              <a:noFill/>
              <a:ln w="28575">
                <a:solidFill>
                  <a:srgbClr val="3CC918"/>
                </a:solidFill>
                <a:miter lim="400000"/>
              </a:ln>
            </p:spPr>
            <p:txBody>
              <a:bodyPr wrap="square" lIns="27123" tIns="27123" rIns="27123" bIns="27123" rtlCol="0" anchor="ctr">
                <a:noAutofit/>
              </a:bodyPr>
              <a:lstStyle/>
              <a:p>
                <a:pPr algn="l">
                  <a:lnSpc>
                    <a:spcPct val="150000"/>
                  </a:lnSpc>
                </a:pPr>
                <a:endParaRPr lang="zh-CN" altLang="en-US" sz="2800" dirty="0">
                  <a:solidFill>
                    <a:srgbClr val="3CC918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Lantinghei SC Demibold"/>
                  <a:sym typeface="Lantinghei SC Demibold"/>
                </a:endParaRPr>
              </a:p>
            </p:txBody>
          </p:sp>
          <p:sp>
            <p:nvSpPr>
              <p:cNvPr id="37" name="Shape 705"/>
              <p:cNvSpPr/>
              <p:nvPr/>
            </p:nvSpPr>
            <p:spPr>
              <a:xfrm>
                <a:off x="8001894" y="4050000"/>
                <a:ext cx="1512000" cy="1152001"/>
              </a:xfrm>
              <a:prstGeom prst="rect">
                <a:avLst/>
              </a:prstGeom>
              <a:ln w="3175">
                <a:miter lim="400000"/>
              </a:ln>
            </p:spPr>
            <p:txBody>
              <a:bodyPr wrap="square" lIns="27123" tIns="27123" rIns="27123" bIns="27123" anchor="ctr">
                <a:noAutofit/>
              </a:bodyPr>
              <a:lstStyle>
                <a:lvl1pPr>
                  <a:defRPr sz="22200">
                    <a:solidFill>
                      <a:srgbClr val="3EC918"/>
                    </a:solidFill>
                    <a:latin typeface="Futura" panose="000B0500000000000000"/>
                    <a:ea typeface="Futura" panose="000B0500000000000000"/>
                    <a:cs typeface="Futura" panose="000B0500000000000000"/>
                    <a:sym typeface="Futura" panose="000B0500000000000000"/>
                  </a:defRPr>
                </a:lvl1pPr>
              </a:lstStyle>
              <a:p>
                <a:r>
                  <a:rPr lang="zh-CN" altLang="en-US" sz="3200" dirty="0" smtClean="0">
                    <a:latin typeface="方正兰亭细黑_GBK" panose="02000000000000000000" pitchFamily="2" charset="-122"/>
                    <a:ea typeface="方正兰亭细黑_GBK" panose="02000000000000000000" pitchFamily="2" charset="-122"/>
                  </a:rPr>
                  <a:t>顾问团</a:t>
                </a:r>
                <a:endParaRPr sz="3200" dirty="0">
                  <a:latin typeface="方正兰亭细黑_GBK" panose="02000000000000000000" pitchFamily="2" charset="-122"/>
                  <a:ea typeface="方正兰亭细黑_GBK" panose="02000000000000000000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1885629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/>
        </p:nvSpPr>
        <p:spPr>
          <a:xfrm>
            <a:off x="613039" y="518578"/>
            <a:ext cx="4087932" cy="408719"/>
          </a:xfrm>
          <a:prstGeom prst="rect">
            <a:avLst/>
          </a:prstGeom>
          <a:ln w="3175">
            <a:miter lim="400000"/>
          </a:ln>
        </p:spPr>
        <p:txBody>
          <a:bodyPr wrap="none" lIns="27123" tIns="27123" rIns="27123" bIns="27123" anchor="ctr">
            <a:spAutoFit/>
          </a:bodyPr>
          <a:lstStyle>
            <a:lvl1pPr>
              <a:defRPr sz="2300">
                <a:solidFill>
                  <a:srgbClr val="DCDEE0"/>
                </a:solidFill>
              </a:defRPr>
            </a:lvl1pPr>
          </a:lstStyle>
          <a:p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Tree</a:t>
            </a:r>
            <a:r>
              <a:rPr lang="en-US" altLang="zh-CN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</a:t>
            </a:r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om </a:t>
            </a:r>
            <a:r>
              <a:rPr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- Better Than Better</a:t>
            </a:r>
          </a:p>
        </p:txBody>
      </p:sp>
      <p:sp>
        <p:nvSpPr>
          <p:cNvPr id="705" name="Shape 705"/>
          <p:cNvSpPr/>
          <p:nvPr/>
        </p:nvSpPr>
        <p:spPr>
          <a:xfrm>
            <a:off x="3120000" y="5274000"/>
            <a:ext cx="14472000" cy="1149819"/>
          </a:xfrm>
          <a:prstGeom prst="rect">
            <a:avLst/>
          </a:prstGeom>
          <a:ln w="3175">
            <a:miter lim="400000"/>
          </a:ln>
        </p:spPr>
        <p:txBody>
          <a:bodyPr wrap="square" lIns="27123" tIns="27123" rIns="27123" bIns="27123" anchor="ctr">
            <a:spAutoFit/>
          </a:bodyPr>
          <a:lstStyle>
            <a:lvl1pPr>
              <a:defRPr sz="22200">
                <a:solidFill>
                  <a:srgbClr val="3EC918"/>
                </a:solidFill>
                <a:latin typeface="Futura" panose="000B0500000000000000"/>
                <a:ea typeface="Futura" panose="000B0500000000000000"/>
                <a:cs typeface="Futura" panose="000B0500000000000000"/>
                <a:sym typeface="Futura" panose="000B050000000000000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5400" dirty="0" smtClean="0">
                <a:latin typeface="华文细黑" panose="02010600040101010101" charset="-122"/>
                <a:ea typeface="华文细黑" panose="02010600040101010101" charset="-122"/>
              </a:rPr>
              <a:t>行业基础知识解读（</a:t>
            </a:r>
            <a:r>
              <a:rPr lang="en-US" altLang="zh-CN" sz="5400" dirty="0" smtClean="0">
                <a:latin typeface="华文细黑" panose="02010600040101010101" charset="-122"/>
                <a:ea typeface="华文细黑" panose="02010600040101010101" charset="-122"/>
              </a:rPr>
              <a:t>H5&amp;TVC</a:t>
            </a:r>
            <a:r>
              <a:rPr lang="zh-CN" altLang="en-US" sz="5400" dirty="0" smtClean="0">
                <a:latin typeface="华文细黑" panose="02010600040101010101" charset="-122"/>
                <a:ea typeface="华文细黑" panose="02010600040101010101" charset="-122"/>
              </a:rPr>
              <a:t>）</a:t>
            </a:r>
            <a:endParaRPr lang="en-US" altLang="zh-CN" sz="5400" dirty="0" smtClean="0"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313306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/>
        </p:nvSpPr>
        <p:spPr>
          <a:xfrm>
            <a:off x="613039" y="518578"/>
            <a:ext cx="4087932" cy="408719"/>
          </a:xfrm>
          <a:prstGeom prst="rect">
            <a:avLst/>
          </a:prstGeom>
          <a:ln w="3175">
            <a:miter lim="400000"/>
          </a:ln>
        </p:spPr>
        <p:txBody>
          <a:bodyPr wrap="none" lIns="27123" tIns="27123" rIns="27123" bIns="27123" anchor="ctr">
            <a:spAutoFit/>
          </a:bodyPr>
          <a:lstStyle>
            <a:lvl1pPr>
              <a:defRPr sz="2300">
                <a:solidFill>
                  <a:srgbClr val="DCDEE0"/>
                </a:solidFill>
              </a:defRPr>
            </a:lvl1pPr>
          </a:lstStyle>
          <a:p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Tree</a:t>
            </a:r>
            <a:r>
              <a:rPr lang="en-US" altLang="zh-CN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</a:t>
            </a:r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om </a:t>
            </a:r>
            <a:r>
              <a:rPr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- Better Than Better</a:t>
            </a:r>
          </a:p>
        </p:txBody>
      </p:sp>
      <p:sp>
        <p:nvSpPr>
          <p:cNvPr id="6" name="矩形 5"/>
          <p:cNvSpPr/>
          <p:nvPr/>
        </p:nvSpPr>
        <p:spPr>
          <a:xfrm>
            <a:off x="613038" y="1022311"/>
            <a:ext cx="4306962" cy="9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什么是 </a:t>
            </a:r>
            <a:r>
              <a:rPr lang="en-US" altLang="zh-CN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H5 </a:t>
            </a:r>
            <a:endParaRPr lang="en-US" altLang="zh-CN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81046" y="5119350"/>
            <a:ext cx="92143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CC918"/>
                </a:solidFill>
                <a:latin typeface="Myriad Pro Light" panose="020B0403030403020204" pitchFamily="34" charset="0"/>
              </a:rPr>
              <a:t>https://www.zhihu.com/question/30363342</a:t>
            </a:r>
          </a:p>
        </p:txBody>
      </p:sp>
      <p:sp>
        <p:nvSpPr>
          <p:cNvPr id="5" name="矩形 4"/>
          <p:cNvSpPr/>
          <p:nvPr/>
        </p:nvSpPr>
        <p:spPr>
          <a:xfrm>
            <a:off x="5781046" y="6559350"/>
            <a:ext cx="99373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CC918"/>
                </a:solidFill>
                <a:latin typeface="Myriad Pro Light" panose="020B0403030403020204" pitchFamily="34" charset="0"/>
              </a:rPr>
              <a:t>https://www.digitaling.com/articles/17726.html</a:t>
            </a:r>
          </a:p>
        </p:txBody>
      </p:sp>
    </p:spTree>
    <p:extLst>
      <p:ext uri="{BB962C8B-B14F-4D97-AF65-F5344CB8AC3E}">
        <p14:creationId xmlns:p14="http://schemas.microsoft.com/office/powerpoint/2010/main" val="440657248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/>
        </p:nvSpPr>
        <p:spPr>
          <a:xfrm>
            <a:off x="613039" y="518578"/>
            <a:ext cx="4087932" cy="408719"/>
          </a:xfrm>
          <a:prstGeom prst="rect">
            <a:avLst/>
          </a:prstGeom>
          <a:ln w="3175">
            <a:miter lim="400000"/>
          </a:ln>
        </p:spPr>
        <p:txBody>
          <a:bodyPr wrap="none" lIns="27123" tIns="27123" rIns="27123" bIns="27123" anchor="ctr">
            <a:spAutoFit/>
          </a:bodyPr>
          <a:lstStyle>
            <a:lvl1pPr>
              <a:defRPr sz="2300">
                <a:solidFill>
                  <a:srgbClr val="DCDEE0"/>
                </a:solidFill>
              </a:defRPr>
            </a:lvl1pPr>
          </a:lstStyle>
          <a:p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Tree</a:t>
            </a:r>
            <a:r>
              <a:rPr lang="en-US" altLang="zh-CN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</a:t>
            </a:r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om </a:t>
            </a:r>
            <a:r>
              <a:rPr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- Better Than Better</a:t>
            </a:r>
          </a:p>
        </p:txBody>
      </p:sp>
      <p:sp>
        <p:nvSpPr>
          <p:cNvPr id="6" name="矩形 5"/>
          <p:cNvSpPr/>
          <p:nvPr/>
        </p:nvSpPr>
        <p:spPr>
          <a:xfrm>
            <a:off x="613038" y="1022311"/>
            <a:ext cx="4306962" cy="9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什么是 </a:t>
            </a:r>
            <a:r>
              <a:rPr lang="en-US" altLang="zh-CN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TVC</a:t>
            </a:r>
            <a:endParaRPr lang="en-US" altLang="zh-CN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8304322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/>
        </p:nvSpPr>
        <p:spPr>
          <a:xfrm>
            <a:off x="613039" y="518578"/>
            <a:ext cx="4087932" cy="408719"/>
          </a:xfrm>
          <a:prstGeom prst="rect">
            <a:avLst/>
          </a:prstGeom>
          <a:ln w="3175">
            <a:miter lim="400000"/>
          </a:ln>
        </p:spPr>
        <p:txBody>
          <a:bodyPr wrap="none" lIns="27123" tIns="27123" rIns="27123" bIns="27123" anchor="ctr">
            <a:spAutoFit/>
          </a:bodyPr>
          <a:lstStyle>
            <a:lvl1pPr>
              <a:defRPr sz="2300">
                <a:solidFill>
                  <a:srgbClr val="DCDEE0"/>
                </a:solidFill>
              </a:defRPr>
            </a:lvl1pPr>
          </a:lstStyle>
          <a:p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Tree</a:t>
            </a:r>
            <a:r>
              <a:rPr lang="en-US" altLang="zh-CN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</a:t>
            </a:r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om </a:t>
            </a:r>
            <a:r>
              <a:rPr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- Better Than Better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789868" y="3642167"/>
            <a:ext cx="2706992" cy="936000"/>
            <a:chOff x="1268629" y="4496390"/>
            <a:chExt cx="2706992" cy="936000"/>
          </a:xfrm>
        </p:grpSpPr>
        <p:sp>
          <p:nvSpPr>
            <p:cNvPr id="5" name="矩形 4"/>
            <p:cNvSpPr>
              <a:spLocks noChangeAspect="1"/>
            </p:cNvSpPr>
            <p:nvPr/>
          </p:nvSpPr>
          <p:spPr>
            <a:xfrm>
              <a:off x="1268629" y="4496390"/>
              <a:ext cx="2706992" cy="936000"/>
            </a:xfrm>
            <a:prstGeom prst="rect">
              <a:avLst/>
            </a:prstGeom>
            <a:ln w="57150">
              <a:solidFill>
                <a:srgbClr val="3CC918"/>
              </a:solidFill>
              <a:miter lim="400000"/>
            </a:ln>
          </p:spPr>
          <p:txBody>
            <a:bodyPr wrap="square" lIns="27123" tIns="27123" rIns="27123" bIns="27123" rtlCol="0" anchor="ctr">
              <a:no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3600">
                <a:latin typeface="Lantinghei SC Demibold"/>
                <a:ea typeface="Lantinghei SC Demibold"/>
                <a:cs typeface="Lantinghei SC Demibold"/>
                <a:sym typeface="Lantinghei SC Demibold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773999" y="4690780"/>
              <a:ext cx="1696252" cy="547218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7123" tIns="27123" rIns="27123" bIns="27123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3200" b="0" i="0" u="none" strike="noStrike" cap="none" spc="0" normalizeH="0" baseline="0" dirty="0" smtClean="0">
                  <a:ln>
                    <a:noFill/>
                  </a:ln>
                  <a:solidFill>
                    <a:srgbClr val="3CC918"/>
                  </a:solidFill>
                  <a:effectLst/>
                  <a:uFillTx/>
                  <a:latin typeface="方正兰亭细黑_GBK" panose="02000000000000000000" pitchFamily="2" charset="-122"/>
                  <a:ea typeface="方正兰亭细黑_GBK" panose="02000000000000000000" pitchFamily="2" charset="-122"/>
                  <a:sym typeface="Helvetica Light"/>
                </a:rPr>
                <a:t>项目接入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3CC918"/>
                </a:solidFill>
                <a:effectLst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sym typeface="Helvetica Ligh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630181" y="3642167"/>
            <a:ext cx="2706992" cy="936000"/>
            <a:chOff x="5110873" y="5238000"/>
            <a:chExt cx="2706992" cy="936000"/>
          </a:xfrm>
        </p:grpSpPr>
        <p:sp>
          <p:nvSpPr>
            <p:cNvPr id="8" name="矩形 7"/>
            <p:cNvSpPr>
              <a:spLocks noChangeAspect="1"/>
            </p:cNvSpPr>
            <p:nvPr/>
          </p:nvSpPr>
          <p:spPr>
            <a:xfrm>
              <a:off x="5110873" y="5238000"/>
              <a:ext cx="2706992" cy="936000"/>
            </a:xfrm>
            <a:prstGeom prst="rect">
              <a:avLst/>
            </a:prstGeom>
            <a:ln w="57150">
              <a:solidFill>
                <a:srgbClr val="3CC918"/>
              </a:solidFill>
              <a:miter lim="400000"/>
            </a:ln>
          </p:spPr>
          <p:txBody>
            <a:bodyPr wrap="square" lIns="27123" tIns="27123" rIns="27123" bIns="27123" rtlCol="0" anchor="ctr">
              <a:no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3600">
                <a:latin typeface="Lantinghei SC Demibold"/>
                <a:ea typeface="Lantinghei SC Demibold"/>
                <a:cs typeface="Lantinghei SC Demibold"/>
                <a:sym typeface="Lantinghei SC Demibold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411059" y="5432390"/>
              <a:ext cx="2106621" cy="547218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7123" tIns="27123" rIns="27123" bIns="27123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3200" b="0" i="0" u="none" strike="noStrike" cap="none" spc="0" normalizeH="0" baseline="0" dirty="0" smtClean="0">
                  <a:ln>
                    <a:noFill/>
                  </a:ln>
                  <a:solidFill>
                    <a:srgbClr val="3CC918"/>
                  </a:solidFill>
                  <a:effectLst/>
                  <a:uFillTx/>
                  <a:latin typeface="方正兰亭细黑_GBK" panose="02000000000000000000" pitchFamily="2" charset="-122"/>
                  <a:ea typeface="方正兰亭细黑_GBK" panose="02000000000000000000" pitchFamily="2" charset="-122"/>
                  <a:sym typeface="Helvetica Light"/>
                </a:rPr>
                <a:t>组建项目组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3CC918"/>
                </a:solidFill>
                <a:effectLst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sym typeface="Helvetica Ligh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475955" y="3642167"/>
            <a:ext cx="2706992" cy="936000"/>
            <a:chOff x="9123037" y="5238000"/>
            <a:chExt cx="2706992" cy="936000"/>
          </a:xfrm>
        </p:grpSpPr>
        <p:sp>
          <p:nvSpPr>
            <p:cNvPr id="10" name="矩形 9"/>
            <p:cNvSpPr>
              <a:spLocks noChangeAspect="1"/>
            </p:cNvSpPr>
            <p:nvPr/>
          </p:nvSpPr>
          <p:spPr>
            <a:xfrm>
              <a:off x="9123037" y="5238000"/>
              <a:ext cx="2706992" cy="936000"/>
            </a:xfrm>
            <a:prstGeom prst="rect">
              <a:avLst/>
            </a:prstGeom>
            <a:ln w="57150">
              <a:solidFill>
                <a:srgbClr val="3CC918"/>
              </a:solidFill>
              <a:miter lim="400000"/>
            </a:ln>
          </p:spPr>
          <p:txBody>
            <a:bodyPr wrap="square" lIns="27123" tIns="27123" rIns="27123" bIns="27123" rtlCol="0" anchor="ctr">
              <a:no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3600">
                <a:latin typeface="Lantinghei SC Demibold"/>
                <a:ea typeface="Lantinghei SC Demibold"/>
                <a:cs typeface="Lantinghei SC Demibold"/>
                <a:sym typeface="Lantinghei SC Demibold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000304" y="5432390"/>
              <a:ext cx="952458" cy="547218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7123" tIns="27123" rIns="27123" bIns="27123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3200" b="0" i="0" u="none" strike="noStrike" cap="none" spc="0" normalizeH="0" baseline="0" dirty="0" smtClean="0">
                  <a:ln>
                    <a:noFill/>
                  </a:ln>
                  <a:solidFill>
                    <a:srgbClr val="3CC918"/>
                  </a:solidFill>
                  <a:effectLst/>
                  <a:uFillTx/>
                  <a:latin typeface="方正兰亭细黑_GBK" panose="02000000000000000000" pitchFamily="2" charset="-122"/>
                  <a:ea typeface="方正兰亭细黑_GBK" panose="02000000000000000000" pitchFamily="2" charset="-122"/>
                  <a:sym typeface="Helvetica Light"/>
                </a:rPr>
                <a:t>FOF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3CC918"/>
                </a:solidFill>
                <a:effectLst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sym typeface="Helvetica Ligh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5342790" y="7314167"/>
            <a:ext cx="2706992" cy="936000"/>
            <a:chOff x="16643510" y="5238000"/>
            <a:chExt cx="2706992" cy="936000"/>
          </a:xfrm>
        </p:grpSpPr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16643510" y="5238000"/>
              <a:ext cx="2706992" cy="936000"/>
            </a:xfrm>
            <a:prstGeom prst="rect">
              <a:avLst/>
            </a:prstGeom>
            <a:ln w="57150">
              <a:solidFill>
                <a:srgbClr val="298610"/>
              </a:solidFill>
              <a:miter lim="400000"/>
            </a:ln>
          </p:spPr>
          <p:txBody>
            <a:bodyPr wrap="square" lIns="27123" tIns="27123" rIns="27123" bIns="27123" rtlCol="0" anchor="ctr">
              <a:no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3600">
                <a:latin typeface="Lantinghei SC Demibold"/>
                <a:ea typeface="Lantinghei SC Demibold"/>
                <a:cs typeface="Lantinghei SC Demibold"/>
                <a:sym typeface="Lantinghei SC Demibold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7148875" y="5432390"/>
              <a:ext cx="1696251" cy="547218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7123" tIns="27123" rIns="27123" bIns="27123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3200" b="0" i="0" u="none" strike="noStrike" cap="none" spc="0" normalizeH="0" baseline="0" dirty="0" smtClean="0">
                  <a:ln>
                    <a:noFill/>
                  </a:ln>
                  <a:solidFill>
                    <a:srgbClr val="298610"/>
                  </a:solidFill>
                  <a:effectLst/>
                  <a:uFillTx/>
                  <a:latin typeface="方正兰亭细黑_GBK" panose="02000000000000000000" pitchFamily="2" charset="-122"/>
                  <a:ea typeface="方正兰亭细黑_GBK" panose="02000000000000000000" pitchFamily="2" charset="-122"/>
                  <a:sym typeface="Helvetica Light"/>
                </a:rPr>
                <a:t>执行开发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98610"/>
                </a:solidFill>
                <a:effectLst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sym typeface="Helvetica Ligh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0536711" y="7314167"/>
            <a:ext cx="2706992" cy="936000"/>
            <a:chOff x="20375755" y="5238000"/>
            <a:chExt cx="2706992" cy="936000"/>
          </a:xfrm>
        </p:grpSpPr>
        <p:sp>
          <p:nvSpPr>
            <p:cNvPr id="16" name="矩形 15"/>
            <p:cNvSpPr>
              <a:spLocks noChangeAspect="1"/>
            </p:cNvSpPr>
            <p:nvPr/>
          </p:nvSpPr>
          <p:spPr>
            <a:xfrm>
              <a:off x="20375755" y="5238000"/>
              <a:ext cx="2706992" cy="936000"/>
            </a:xfrm>
            <a:prstGeom prst="rect">
              <a:avLst/>
            </a:prstGeom>
            <a:ln w="57150">
              <a:solidFill>
                <a:srgbClr val="3CC918"/>
              </a:solidFill>
              <a:miter lim="400000"/>
            </a:ln>
          </p:spPr>
          <p:txBody>
            <a:bodyPr wrap="square" lIns="27123" tIns="27123" rIns="27123" bIns="27123" rtlCol="0" anchor="ctr">
              <a:no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3600">
                <a:latin typeface="Lantinghei SC Demibold"/>
                <a:ea typeface="Lantinghei SC Demibold"/>
                <a:cs typeface="Lantinghei SC Demibold"/>
                <a:sym typeface="Lantinghei SC Demibold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0881119" y="5432390"/>
              <a:ext cx="1696252" cy="547218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7123" tIns="27123" rIns="27123" bIns="27123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3200" b="0" i="0" u="none" strike="noStrike" cap="none" spc="0" normalizeH="0" baseline="0" dirty="0" smtClean="0">
                  <a:ln>
                    <a:noFill/>
                  </a:ln>
                  <a:solidFill>
                    <a:srgbClr val="3CC918"/>
                  </a:solidFill>
                  <a:effectLst/>
                  <a:uFillTx/>
                  <a:latin typeface="方正兰亭细黑_GBK" panose="02000000000000000000" pitchFamily="2" charset="-122"/>
                  <a:ea typeface="方正兰亭细黑_GBK" panose="02000000000000000000" pitchFamily="2" charset="-122"/>
                  <a:sym typeface="Helvetica Light"/>
                </a:rPr>
                <a:t>项目测试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3CC918"/>
                </a:solidFill>
                <a:effectLst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sym typeface="Helvetica Ligh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657708" y="7271781"/>
            <a:ext cx="2706992" cy="936000"/>
            <a:chOff x="20375755" y="6898849"/>
            <a:chExt cx="2706992" cy="936000"/>
          </a:xfrm>
        </p:grpSpPr>
        <p:sp>
          <p:nvSpPr>
            <p:cNvPr id="18" name="矩形 17"/>
            <p:cNvSpPr>
              <a:spLocks noChangeAspect="1"/>
            </p:cNvSpPr>
            <p:nvPr/>
          </p:nvSpPr>
          <p:spPr>
            <a:xfrm>
              <a:off x="20375755" y="6898849"/>
              <a:ext cx="2706992" cy="936000"/>
            </a:xfrm>
            <a:prstGeom prst="rect">
              <a:avLst/>
            </a:prstGeom>
            <a:ln w="57150">
              <a:solidFill>
                <a:srgbClr val="3CC918"/>
              </a:solidFill>
              <a:miter lim="400000"/>
            </a:ln>
          </p:spPr>
          <p:txBody>
            <a:bodyPr wrap="square" lIns="27123" tIns="27123" rIns="27123" bIns="27123" rtlCol="0" anchor="ctr">
              <a:no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3600">
                <a:latin typeface="Lantinghei SC Demibold"/>
                <a:ea typeface="Lantinghei SC Demibold"/>
                <a:cs typeface="Lantinghei SC Demibold"/>
                <a:sym typeface="Lantinghei SC Demibold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0881119" y="7093239"/>
              <a:ext cx="1696252" cy="547218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7123" tIns="27123" rIns="27123" bIns="27123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3200" b="0" i="0" u="none" strike="noStrike" cap="none" spc="0" normalizeH="0" baseline="0" dirty="0" smtClean="0">
                  <a:ln>
                    <a:noFill/>
                  </a:ln>
                  <a:solidFill>
                    <a:srgbClr val="3CC918"/>
                  </a:solidFill>
                  <a:effectLst/>
                  <a:uFillTx/>
                  <a:latin typeface="方正兰亭细黑_GBK" panose="02000000000000000000" pitchFamily="2" charset="-122"/>
                  <a:ea typeface="方正兰亭细黑_GBK" panose="02000000000000000000" pitchFamily="2" charset="-122"/>
                  <a:sym typeface="Helvetica Light"/>
                </a:rPr>
                <a:t>项目上线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3CC918"/>
                </a:solidFill>
                <a:effectLst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sym typeface="Helvetica Ligh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51629" y="7314167"/>
            <a:ext cx="2706992" cy="936000"/>
            <a:chOff x="20375755" y="8541036"/>
            <a:chExt cx="2706992" cy="936000"/>
          </a:xfrm>
        </p:grpSpPr>
        <p:sp>
          <p:nvSpPr>
            <p:cNvPr id="20" name="矩形 19"/>
            <p:cNvSpPr>
              <a:spLocks noChangeAspect="1"/>
            </p:cNvSpPr>
            <p:nvPr/>
          </p:nvSpPr>
          <p:spPr>
            <a:xfrm>
              <a:off x="20375755" y="8541036"/>
              <a:ext cx="2706992" cy="936000"/>
            </a:xfrm>
            <a:prstGeom prst="rect">
              <a:avLst/>
            </a:prstGeom>
            <a:ln w="57150">
              <a:solidFill>
                <a:srgbClr val="3CC918"/>
              </a:solidFill>
              <a:miter lim="400000"/>
            </a:ln>
          </p:spPr>
          <p:txBody>
            <a:bodyPr wrap="square" lIns="27123" tIns="27123" rIns="27123" bIns="27123" rtlCol="0" anchor="ctr">
              <a:no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3600">
                <a:latin typeface="Lantinghei SC Demibold"/>
                <a:ea typeface="Lantinghei SC Demibold"/>
                <a:cs typeface="Lantinghei SC Demibold"/>
                <a:sym typeface="Lantinghei SC Demibold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0881119" y="8735426"/>
              <a:ext cx="1696252" cy="547218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7123" tIns="27123" rIns="27123" bIns="27123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3200" b="0" i="0" u="none" strike="noStrike" cap="none" spc="0" normalizeH="0" baseline="0" dirty="0" smtClean="0">
                  <a:ln>
                    <a:noFill/>
                  </a:ln>
                  <a:solidFill>
                    <a:srgbClr val="3CC918"/>
                  </a:solidFill>
                  <a:effectLst/>
                  <a:uFillTx/>
                  <a:latin typeface="方正兰亭细黑_GBK" panose="02000000000000000000" pitchFamily="2" charset="-122"/>
                  <a:ea typeface="方正兰亭细黑_GBK" panose="02000000000000000000" pitchFamily="2" charset="-122"/>
                  <a:sym typeface="Helvetica Light"/>
                </a:rPr>
                <a:t>项目复盘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3CC918"/>
                </a:solidFill>
                <a:effectLst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sym typeface="Helvetica Light"/>
              </a:endParaRPr>
            </a:p>
          </p:txBody>
        </p:sp>
      </p:grpSp>
      <p:cxnSp>
        <p:nvCxnSpPr>
          <p:cNvPr id="29" name="直接箭头连接符 28"/>
          <p:cNvCxnSpPr/>
          <p:nvPr/>
        </p:nvCxnSpPr>
        <p:spPr>
          <a:xfrm>
            <a:off x="3584327" y="4164314"/>
            <a:ext cx="1973008" cy="0"/>
          </a:xfrm>
          <a:prstGeom prst="straightConnector1">
            <a:avLst/>
          </a:prstGeom>
          <a:noFill/>
          <a:ln w="3175" cap="flat">
            <a:solidFill>
              <a:srgbClr val="3CC918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直接箭头连接符 34"/>
          <p:cNvCxnSpPr/>
          <p:nvPr/>
        </p:nvCxnSpPr>
        <p:spPr>
          <a:xfrm>
            <a:off x="8454907" y="4164314"/>
            <a:ext cx="1973008" cy="0"/>
          </a:xfrm>
          <a:prstGeom prst="straightConnector1">
            <a:avLst/>
          </a:prstGeom>
          <a:noFill/>
          <a:ln w="3175" cap="flat">
            <a:solidFill>
              <a:srgbClr val="3CC918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直接箭头连接符 35"/>
          <p:cNvCxnSpPr/>
          <p:nvPr/>
        </p:nvCxnSpPr>
        <p:spPr>
          <a:xfrm>
            <a:off x="13269503" y="4164314"/>
            <a:ext cx="1973008" cy="0"/>
          </a:xfrm>
          <a:prstGeom prst="straightConnector1">
            <a:avLst/>
          </a:prstGeom>
          <a:noFill/>
          <a:ln w="3175" cap="flat">
            <a:solidFill>
              <a:srgbClr val="3CC918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直接箭头连接符 39"/>
          <p:cNvCxnSpPr/>
          <p:nvPr/>
        </p:nvCxnSpPr>
        <p:spPr>
          <a:xfrm flipH="1">
            <a:off x="13245868" y="7739780"/>
            <a:ext cx="1973007" cy="0"/>
          </a:xfrm>
          <a:prstGeom prst="straightConnector1">
            <a:avLst/>
          </a:prstGeom>
          <a:noFill/>
          <a:ln w="3175" cap="flat">
            <a:solidFill>
              <a:srgbClr val="3CC918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直接箭头连接符 42"/>
          <p:cNvCxnSpPr/>
          <p:nvPr/>
        </p:nvCxnSpPr>
        <p:spPr>
          <a:xfrm flipH="1">
            <a:off x="8421868" y="7739780"/>
            <a:ext cx="1973007" cy="0"/>
          </a:xfrm>
          <a:prstGeom prst="straightConnector1">
            <a:avLst/>
          </a:prstGeom>
          <a:noFill/>
          <a:ln w="3175" cap="flat">
            <a:solidFill>
              <a:srgbClr val="3CC918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直接箭头连接符 43"/>
          <p:cNvCxnSpPr/>
          <p:nvPr/>
        </p:nvCxnSpPr>
        <p:spPr>
          <a:xfrm flipH="1">
            <a:off x="3640861" y="7739780"/>
            <a:ext cx="1973007" cy="0"/>
          </a:xfrm>
          <a:prstGeom prst="straightConnector1">
            <a:avLst/>
          </a:prstGeom>
          <a:noFill/>
          <a:ln w="3175" cap="flat">
            <a:solidFill>
              <a:srgbClr val="3CC918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文本框 44"/>
          <p:cNvSpPr txBox="1"/>
          <p:nvPr/>
        </p:nvSpPr>
        <p:spPr>
          <a:xfrm>
            <a:off x="15182242" y="4943895"/>
            <a:ext cx="4358728" cy="978105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123" tIns="27123" rIns="27123" bIns="27123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sym typeface="Helvetica Light"/>
              </a:rPr>
              <a:t>项目组所有成员都需要输出创意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方正兰亭细黑_GBK" panose="02000000000000000000" pitchFamily="2" charset="-122"/>
              <a:ea typeface="方正兰亭细黑_GBK" panose="02000000000000000000" pitchFamily="2" charset="-122"/>
              <a:sym typeface="Helvetica Light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FF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内部项目组筛选方向并优化创意</a:t>
            </a:r>
            <a:endParaRPr lang="en-US" altLang="zh-CN" sz="2000" dirty="0" smtClean="0">
              <a:solidFill>
                <a:srgbClr val="FF0000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3CC918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创意测试（寻找潜在用户测试）            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3CC918"/>
              </a:solidFill>
              <a:effectLst/>
              <a:uFillTx/>
              <a:latin typeface="方正兰亭细黑_GBK" panose="02000000000000000000" pitchFamily="2" charset="-122"/>
              <a:ea typeface="方正兰亭细黑_GBK" panose="02000000000000000000" pitchFamily="2" charset="-122"/>
              <a:sym typeface="Helvetica Ligh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557335" y="4998660"/>
            <a:ext cx="1939907" cy="1285882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7123" tIns="27123" rIns="27123" bIns="27123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FF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需求了解</a:t>
            </a:r>
            <a:endParaRPr lang="en-US" altLang="zh-CN" sz="2000" dirty="0" smtClean="0">
              <a:solidFill>
                <a:srgbClr val="FF0000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sym typeface="Helvetica Light"/>
              </a:rPr>
              <a:t>项目目的了解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方正兰亭细黑_GBK" panose="02000000000000000000" pitchFamily="2" charset="-122"/>
              <a:ea typeface="方正兰亭细黑_GBK" panose="02000000000000000000" pitchFamily="2" charset="-122"/>
              <a:sym typeface="Helvetica Light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FF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项目背景了解</a:t>
            </a:r>
            <a:endParaRPr lang="en-US" altLang="zh-CN" sz="2000" dirty="0" smtClean="0">
              <a:solidFill>
                <a:srgbClr val="FF0000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方正兰亭细黑_GBK" panose="02000000000000000000" pitchFamily="2" charset="-122"/>
              <a:ea typeface="方正兰亭细黑_GBK" panose="02000000000000000000" pitchFamily="2" charset="-122"/>
              <a:sym typeface="Helvetica Light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5321729" y="3637047"/>
            <a:ext cx="2706992" cy="936000"/>
            <a:chOff x="12929926" y="5238000"/>
            <a:chExt cx="2706992" cy="936000"/>
          </a:xfrm>
        </p:grpSpPr>
        <p:sp>
          <p:nvSpPr>
            <p:cNvPr id="51" name="矩形 50"/>
            <p:cNvSpPr>
              <a:spLocks noChangeAspect="1"/>
            </p:cNvSpPr>
            <p:nvPr/>
          </p:nvSpPr>
          <p:spPr>
            <a:xfrm>
              <a:off x="12929926" y="5238000"/>
              <a:ext cx="2706992" cy="936000"/>
            </a:xfrm>
            <a:prstGeom prst="rect">
              <a:avLst/>
            </a:prstGeom>
            <a:ln w="57150">
              <a:solidFill>
                <a:srgbClr val="3CC918"/>
              </a:solidFill>
              <a:miter lim="400000"/>
            </a:ln>
          </p:spPr>
          <p:txBody>
            <a:bodyPr wrap="square" lIns="27123" tIns="27123" rIns="27123" bIns="27123" rtlCol="0" anchor="ctr">
              <a:no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3600">
                <a:latin typeface="Lantinghei SC Demibold"/>
                <a:ea typeface="Lantinghei SC Demibold"/>
                <a:cs typeface="Lantinghei SC Demibold"/>
                <a:sym typeface="Lantinghei SC Demibold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3435293" y="5432390"/>
              <a:ext cx="1696252" cy="547218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7123" tIns="27123" rIns="27123" bIns="27123" numCol="1" spcCol="38100" rtlCol="0" anchor="ctr">
              <a:spAutoFit/>
            </a:bodyPr>
            <a:lstStyle/>
            <a:p>
              <a:r>
                <a:rPr lang="zh-CN" altLang="en-US" sz="3200" dirty="0">
                  <a:solidFill>
                    <a:srgbClr val="3CC918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创意确定</a:t>
              </a:r>
              <a:endParaRPr lang="zh-CN" altLang="en-US" sz="3200" dirty="0">
                <a:solidFill>
                  <a:srgbClr val="3CC918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10518261" y="8347933"/>
            <a:ext cx="1426946" cy="1285882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7123" tIns="27123" rIns="27123" bIns="27123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流程</a:t>
            </a: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sym typeface="Helvetica Light"/>
              </a:rPr>
              <a:t>测试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方正兰亭细黑_GBK" panose="02000000000000000000" pitchFamily="2" charset="-122"/>
              <a:ea typeface="方正兰亭细黑_GBK" panose="02000000000000000000" pitchFamily="2" charset="-122"/>
              <a:sym typeface="Helvetica Light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sym typeface="Helvetica Light"/>
              </a:rPr>
              <a:t>用户</a:t>
            </a: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sym typeface="Helvetica Light"/>
              </a:rPr>
              <a:t>测试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方正兰亭细黑_GBK" panose="02000000000000000000" pitchFamily="2" charset="-122"/>
              <a:ea typeface="方正兰亭细黑_GBK" panose="02000000000000000000" pitchFamily="2" charset="-122"/>
              <a:sym typeface="Helvetica Light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FF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客户测试</a:t>
            </a:r>
            <a:endParaRPr lang="en-US" altLang="zh-CN" sz="2000" dirty="0" smtClean="0">
              <a:solidFill>
                <a:srgbClr val="FF0000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sym typeface="Helvetica Light"/>
              </a:rPr>
              <a:t>数据埋点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方正兰亭细黑_GBK" panose="02000000000000000000" pitchFamily="2" charset="-122"/>
              <a:ea typeface="方正兰亭细黑_GBK" panose="02000000000000000000" pitchFamily="2" charset="-122"/>
              <a:sym typeface="Helvetica Ligh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5717661" y="8655709"/>
            <a:ext cx="1426946" cy="978105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7123" tIns="27123" rIns="27123" bIns="27123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sym typeface="Helvetica Light"/>
              </a:rPr>
              <a:t>软文解读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方正兰亭细黑_GBK" panose="02000000000000000000" pitchFamily="2" charset="-122"/>
              <a:ea typeface="方正兰亭细黑_GBK" panose="02000000000000000000" pitchFamily="2" charset="-122"/>
              <a:sym typeface="Helvetica Light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FF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数据收集</a:t>
            </a:r>
            <a:endParaRPr lang="en-US" altLang="zh-CN" sz="2000" dirty="0" smtClean="0">
              <a:solidFill>
                <a:srgbClr val="FF0000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sym typeface="Helvetica Light"/>
              </a:rPr>
              <a:t>反馈收集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方正兰亭细黑_GBK" panose="02000000000000000000" pitchFamily="2" charset="-122"/>
              <a:ea typeface="方正兰亭细黑_GBK" panose="02000000000000000000" pitchFamily="2" charset="-122"/>
              <a:sym typeface="Helvetica Light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51746" y="8655709"/>
            <a:ext cx="2709349" cy="978105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7123" tIns="27123" rIns="27123" bIns="27123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FF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给予创新模块肯定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方正兰亭细黑_GBK" panose="02000000000000000000" pitchFamily="2" charset="-122"/>
              <a:ea typeface="方正兰亭细黑_GBK" panose="02000000000000000000" pitchFamily="2" charset="-122"/>
              <a:sym typeface="Helvetica Light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sym typeface="Helvetica Light"/>
              </a:rPr>
              <a:t>复盘项目中所有问题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方正兰亭细黑_GBK" panose="02000000000000000000" pitchFamily="2" charset="-122"/>
              <a:ea typeface="方正兰亭细黑_GBK" panose="02000000000000000000" pitchFamily="2" charset="-122"/>
              <a:sym typeface="Helvetica Light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sym typeface="Helvetica Light"/>
              </a:rPr>
              <a:t>后期项目如何避免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方正兰亭细黑_GBK" panose="02000000000000000000" pitchFamily="2" charset="-122"/>
              <a:ea typeface="方正兰亭细黑_GBK" panose="02000000000000000000" pitchFamily="2" charset="-122"/>
              <a:sym typeface="Helvetica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3038" y="1022311"/>
            <a:ext cx="45229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技术部 流程</a:t>
            </a:r>
            <a:endParaRPr lang="en-US" altLang="zh-CN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0472235" y="4980734"/>
            <a:ext cx="2452868" cy="978105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7123" tIns="27123" rIns="27123" bIns="27123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FF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需求方</a:t>
            </a: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sym typeface="Helvetica Light"/>
              </a:rPr>
              <a:t>面对面沟通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方正兰亭细黑_GBK" panose="02000000000000000000" pitchFamily="2" charset="-122"/>
              <a:ea typeface="方正兰亭细黑_GBK" panose="02000000000000000000" pitchFamily="2" charset="-122"/>
              <a:sym typeface="Helvetica Light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FF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给出正确引导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方正兰亭细黑_GBK" panose="02000000000000000000" pitchFamily="2" charset="-122"/>
              <a:ea typeface="方正兰亭细黑_GBK" panose="02000000000000000000" pitchFamily="2" charset="-122"/>
              <a:sym typeface="Helvetica Light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方正兰亭细黑_GBK" panose="02000000000000000000" pitchFamily="2" charset="-122"/>
              <a:ea typeface="方正兰亭细黑_GBK" panose="02000000000000000000" pitchFamily="2" charset="-122"/>
              <a:sym typeface="Helvetica Light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>
            <a:off x="18138992" y="4164314"/>
            <a:ext cx="1973008" cy="0"/>
          </a:xfrm>
          <a:prstGeom prst="straightConnector1">
            <a:avLst/>
          </a:prstGeom>
          <a:noFill/>
          <a:ln w="3175" cap="flat">
            <a:solidFill>
              <a:srgbClr val="3CC918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3" name="组合 52"/>
          <p:cNvGrpSpPr/>
          <p:nvPr/>
        </p:nvGrpSpPr>
        <p:grpSpPr>
          <a:xfrm>
            <a:off x="20213474" y="7294646"/>
            <a:ext cx="2706992" cy="936000"/>
            <a:chOff x="12929926" y="5238000"/>
            <a:chExt cx="2706992" cy="936000"/>
          </a:xfrm>
        </p:grpSpPr>
        <p:sp>
          <p:nvSpPr>
            <p:cNvPr id="54" name="矩形 53"/>
            <p:cNvSpPr>
              <a:spLocks noChangeAspect="1"/>
            </p:cNvSpPr>
            <p:nvPr/>
          </p:nvSpPr>
          <p:spPr>
            <a:xfrm>
              <a:off x="12929926" y="5238000"/>
              <a:ext cx="2706992" cy="936000"/>
            </a:xfrm>
            <a:prstGeom prst="rect">
              <a:avLst/>
            </a:prstGeom>
            <a:ln w="57150">
              <a:solidFill>
                <a:srgbClr val="298610"/>
              </a:solidFill>
              <a:miter lim="400000"/>
            </a:ln>
          </p:spPr>
          <p:txBody>
            <a:bodyPr wrap="square" lIns="27123" tIns="27123" rIns="27123" bIns="27123" rtlCol="0" anchor="ctr">
              <a:no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3600">
                <a:latin typeface="Lantinghei SC Demibold"/>
                <a:ea typeface="Lantinghei SC Demibold"/>
                <a:cs typeface="Lantinghei SC Demibold"/>
                <a:sym typeface="Lantinghei SC Demibold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3435294" y="5432390"/>
              <a:ext cx="1696251" cy="547218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7123" tIns="27123" rIns="27123" bIns="27123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3200" dirty="0" smtClean="0">
                  <a:solidFill>
                    <a:srgbClr val="154408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设计输出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154408"/>
                </a:solidFill>
                <a:effectLst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sym typeface="Helvetica Light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20089200" y="8499272"/>
            <a:ext cx="4358728" cy="978105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123" tIns="27123" rIns="27123" bIns="27123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FF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需最大程度还原设计稿</a:t>
            </a:r>
            <a:endParaRPr lang="en-US" altLang="zh-CN" sz="2000" dirty="0" smtClean="0">
              <a:solidFill>
                <a:srgbClr val="FF0000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FF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阶段性执行结果必须与设计师及项目组确认</a:t>
            </a:r>
            <a:endParaRPr lang="zh-CN" altLang="en-US" sz="2000" dirty="0">
              <a:solidFill>
                <a:srgbClr val="FF0000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69" name="直接箭头连接符 68"/>
          <p:cNvCxnSpPr/>
          <p:nvPr/>
        </p:nvCxnSpPr>
        <p:spPr>
          <a:xfrm flipH="1">
            <a:off x="18096164" y="7739780"/>
            <a:ext cx="1973007" cy="0"/>
          </a:xfrm>
          <a:prstGeom prst="straightConnector1">
            <a:avLst/>
          </a:prstGeom>
          <a:noFill/>
          <a:ln w="3175" cap="flat">
            <a:solidFill>
              <a:srgbClr val="3CC918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9" name="直接箭头连接符 708"/>
          <p:cNvCxnSpPr/>
          <p:nvPr/>
        </p:nvCxnSpPr>
        <p:spPr>
          <a:xfrm>
            <a:off x="21547742" y="4698000"/>
            <a:ext cx="0" cy="2501781"/>
          </a:xfrm>
          <a:prstGeom prst="straightConnector1">
            <a:avLst/>
          </a:prstGeom>
          <a:noFill/>
          <a:ln w="3175" cap="flat">
            <a:solidFill>
              <a:srgbClr val="3CC918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文本框 74"/>
          <p:cNvSpPr txBox="1"/>
          <p:nvPr/>
        </p:nvSpPr>
        <p:spPr>
          <a:xfrm>
            <a:off x="15318861" y="8579590"/>
            <a:ext cx="4248231" cy="1285882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7123" tIns="27123" rIns="27123" bIns="27123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sym typeface="Helvetica Light"/>
              </a:rPr>
              <a:t>执行过程中 需求方有任何疑问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方正兰亭细黑_GBK" panose="02000000000000000000" pitchFamily="2" charset="-122"/>
              <a:ea typeface="方正兰亭细黑_GBK" panose="02000000000000000000" pitchFamily="2" charset="-122"/>
              <a:sym typeface="Helvetica Light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2000" dirty="0">
                <a:solidFill>
                  <a:srgbClr val="FF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 </a:t>
            </a:r>
            <a:r>
              <a:rPr lang="zh-CN" altLang="en-US" sz="2000" dirty="0" smtClean="0">
                <a:solidFill>
                  <a:srgbClr val="FF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    各专业模块自主对接</a:t>
            </a:r>
            <a:endParaRPr lang="en-US" altLang="zh-CN" sz="2000" dirty="0" smtClean="0">
              <a:solidFill>
                <a:srgbClr val="FF0000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FF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自主对接内部各部门，快处理问题</a:t>
            </a:r>
            <a:endParaRPr lang="en-US" altLang="zh-CN" sz="2000" dirty="0" smtClean="0">
              <a:solidFill>
                <a:srgbClr val="FF0000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sym typeface="Helvetica Light"/>
              </a:rPr>
              <a:t>如解决未果，上报上级解决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方正兰亭细黑_GBK" panose="02000000000000000000" pitchFamily="2" charset="-122"/>
              <a:ea typeface="方正兰亭细黑_GBK" panose="02000000000000000000" pitchFamily="2" charset="-122"/>
              <a:sym typeface="Helvetica Light"/>
            </a:endParaRPr>
          </a:p>
        </p:txBody>
      </p:sp>
      <p:cxnSp>
        <p:nvCxnSpPr>
          <p:cNvPr id="57" name="直接连接符 36"/>
          <p:cNvCxnSpPr/>
          <p:nvPr/>
        </p:nvCxnSpPr>
        <p:spPr>
          <a:xfrm flipH="1" flipV="1">
            <a:off x="11769358" y="6478954"/>
            <a:ext cx="6" cy="811046"/>
          </a:xfrm>
          <a:prstGeom prst="line">
            <a:avLst/>
          </a:prstGeom>
          <a:noFill/>
          <a:ln w="3175" cap="flat">
            <a:solidFill>
              <a:srgbClr val="3CC918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直接连接符 38"/>
          <p:cNvCxnSpPr/>
          <p:nvPr/>
        </p:nvCxnSpPr>
        <p:spPr>
          <a:xfrm flipH="1">
            <a:off x="11764258" y="6478134"/>
            <a:ext cx="4891742" cy="0"/>
          </a:xfrm>
          <a:prstGeom prst="line">
            <a:avLst/>
          </a:prstGeom>
          <a:noFill/>
          <a:ln w="3175" cap="flat">
            <a:solidFill>
              <a:srgbClr val="3CC918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直接箭头连接符 706"/>
          <p:cNvCxnSpPr/>
          <p:nvPr/>
        </p:nvCxnSpPr>
        <p:spPr>
          <a:xfrm>
            <a:off x="16656000" y="6478134"/>
            <a:ext cx="0" cy="667046"/>
          </a:xfrm>
          <a:prstGeom prst="straightConnector1">
            <a:avLst/>
          </a:prstGeom>
          <a:noFill/>
          <a:ln w="3175" cap="flat">
            <a:solidFill>
              <a:srgbClr val="3CC918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文本框 67"/>
          <p:cNvSpPr txBox="1"/>
          <p:nvPr/>
        </p:nvSpPr>
        <p:spPr>
          <a:xfrm>
            <a:off x="13776136" y="6573889"/>
            <a:ext cx="1223864" cy="362552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123" tIns="27123" rIns="27123" bIns="27123" numCol="1" spcCol="38100" rtlCol="0" anchor="ctr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2000" smtClean="0">
                <a:solidFill>
                  <a:srgbClr val="FF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回归调整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3CC918"/>
              </a:solidFill>
              <a:effectLst/>
              <a:uFillTx/>
              <a:latin typeface="方正兰亭细黑_GBK" panose="02000000000000000000" pitchFamily="2" charset="-122"/>
              <a:ea typeface="方正兰亭细黑_GBK" panose="02000000000000000000" pitchFamily="2" charset="-122"/>
              <a:sym typeface="Helvetica Light"/>
            </a:endParaRPr>
          </a:p>
        </p:txBody>
      </p:sp>
      <p:grpSp>
        <p:nvGrpSpPr>
          <p:cNvPr id="65" name="组合 52"/>
          <p:cNvGrpSpPr/>
          <p:nvPr/>
        </p:nvGrpSpPr>
        <p:grpSpPr>
          <a:xfrm>
            <a:off x="20234535" y="3647263"/>
            <a:ext cx="2706992" cy="936000"/>
            <a:chOff x="12929926" y="5238000"/>
            <a:chExt cx="2706992" cy="936000"/>
          </a:xfrm>
        </p:grpSpPr>
        <p:sp>
          <p:nvSpPr>
            <p:cNvPr id="66" name="矩形 53"/>
            <p:cNvSpPr>
              <a:spLocks noChangeAspect="1"/>
            </p:cNvSpPr>
            <p:nvPr/>
          </p:nvSpPr>
          <p:spPr>
            <a:xfrm>
              <a:off x="12929926" y="5238000"/>
              <a:ext cx="2706992" cy="936000"/>
            </a:xfrm>
            <a:prstGeom prst="rect">
              <a:avLst/>
            </a:prstGeom>
            <a:ln w="57150">
              <a:solidFill>
                <a:srgbClr val="298610"/>
              </a:solidFill>
              <a:miter lim="400000"/>
            </a:ln>
          </p:spPr>
          <p:txBody>
            <a:bodyPr wrap="square" lIns="27123" tIns="27123" rIns="27123" bIns="27123" rtlCol="0" anchor="ctr">
              <a:no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3600">
                <a:latin typeface="Lantinghei SC Demibold"/>
                <a:ea typeface="Lantinghei SC Demibold"/>
                <a:cs typeface="Lantinghei SC Demibold"/>
                <a:sym typeface="Lantinghei SC Demibold"/>
              </a:endParaRPr>
            </a:p>
          </p:txBody>
        </p:sp>
        <p:sp>
          <p:nvSpPr>
            <p:cNvPr id="67" name="文本框 55"/>
            <p:cNvSpPr txBox="1"/>
            <p:nvPr/>
          </p:nvSpPr>
          <p:spPr>
            <a:xfrm>
              <a:off x="13435293" y="5432390"/>
              <a:ext cx="1696251" cy="547218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7123" tIns="27123" rIns="27123" bIns="27123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3200" dirty="0" smtClean="0">
                  <a:solidFill>
                    <a:srgbClr val="154408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交互确定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154408"/>
                </a:solidFill>
                <a:effectLst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sym typeface="Helvetica Light"/>
              </a:endParaRPr>
            </a:p>
          </p:txBody>
        </p:sp>
      </p:grpSp>
      <p:sp>
        <p:nvSpPr>
          <p:cNvPr id="70" name="文本框 61"/>
          <p:cNvSpPr txBox="1"/>
          <p:nvPr/>
        </p:nvSpPr>
        <p:spPr>
          <a:xfrm>
            <a:off x="19824000" y="2246644"/>
            <a:ext cx="4358728" cy="1285882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123" tIns="27123" rIns="27123" bIns="27123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FF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技术人员需主动与创意及设计讨论交互模型</a:t>
            </a:r>
            <a:endParaRPr lang="en-US" altLang="zh-CN" sz="2000" dirty="0" smtClean="0">
              <a:solidFill>
                <a:srgbClr val="FF0000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FF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交互输出后需评估可行性及时间</a:t>
            </a:r>
            <a:endParaRPr lang="en-US" altLang="zh-CN" sz="2000" dirty="0" smtClean="0">
              <a:solidFill>
                <a:srgbClr val="FF0000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FF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需与客户确定交互模型</a:t>
            </a:r>
            <a:endParaRPr lang="zh-CN" altLang="en-US" sz="2000" dirty="0">
              <a:solidFill>
                <a:srgbClr val="FF0000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71" name="直接箭头连接符 708"/>
          <p:cNvCxnSpPr/>
          <p:nvPr/>
        </p:nvCxnSpPr>
        <p:spPr>
          <a:xfrm flipH="1">
            <a:off x="18096165" y="4718294"/>
            <a:ext cx="3273048" cy="2906749"/>
          </a:xfrm>
          <a:prstGeom prst="straightConnector1">
            <a:avLst/>
          </a:prstGeom>
          <a:noFill/>
          <a:ln w="3175" cap="flat">
            <a:solidFill>
              <a:srgbClr val="3CC918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772456192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/>
        </p:nvSpPr>
        <p:spPr>
          <a:xfrm>
            <a:off x="613039" y="518578"/>
            <a:ext cx="4087932" cy="408719"/>
          </a:xfrm>
          <a:prstGeom prst="rect">
            <a:avLst/>
          </a:prstGeom>
          <a:ln w="3175">
            <a:miter lim="400000"/>
          </a:ln>
        </p:spPr>
        <p:txBody>
          <a:bodyPr wrap="none" lIns="27123" tIns="27123" rIns="27123" bIns="27123" anchor="ctr">
            <a:spAutoFit/>
          </a:bodyPr>
          <a:lstStyle>
            <a:lvl1pPr>
              <a:defRPr sz="2300">
                <a:solidFill>
                  <a:srgbClr val="DCDEE0"/>
                </a:solidFill>
              </a:defRPr>
            </a:lvl1pPr>
          </a:lstStyle>
          <a:p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Tree</a:t>
            </a:r>
            <a:r>
              <a:rPr lang="en-US" altLang="zh-CN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</a:t>
            </a:r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om </a:t>
            </a:r>
            <a:r>
              <a:rPr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- Better Than Better</a:t>
            </a:r>
          </a:p>
        </p:txBody>
      </p:sp>
      <p:sp>
        <p:nvSpPr>
          <p:cNvPr id="6" name="矩形 5"/>
          <p:cNvSpPr/>
          <p:nvPr/>
        </p:nvSpPr>
        <p:spPr>
          <a:xfrm>
            <a:off x="613038" y="1022311"/>
            <a:ext cx="45229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技术部 设计</a:t>
            </a:r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规范</a:t>
            </a:r>
            <a:endParaRPr lang="en-US" altLang="zh-CN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00" y="2682000"/>
            <a:ext cx="4293000" cy="8586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000" y="5143120"/>
            <a:ext cx="8269304" cy="413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1191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/>
        </p:nvSpPr>
        <p:spPr>
          <a:xfrm>
            <a:off x="613039" y="518578"/>
            <a:ext cx="4087932" cy="408719"/>
          </a:xfrm>
          <a:prstGeom prst="rect">
            <a:avLst/>
          </a:prstGeom>
          <a:ln w="3175">
            <a:miter lim="400000"/>
          </a:ln>
        </p:spPr>
        <p:txBody>
          <a:bodyPr wrap="none" lIns="27123" tIns="27123" rIns="27123" bIns="27123" anchor="ctr">
            <a:spAutoFit/>
          </a:bodyPr>
          <a:lstStyle>
            <a:lvl1pPr>
              <a:defRPr sz="2300">
                <a:solidFill>
                  <a:srgbClr val="DCDEE0"/>
                </a:solidFill>
              </a:defRPr>
            </a:lvl1pPr>
          </a:lstStyle>
          <a:p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Tree</a:t>
            </a:r>
            <a:r>
              <a:rPr lang="en-US" altLang="zh-CN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</a:t>
            </a:r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om </a:t>
            </a:r>
            <a:r>
              <a:rPr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- Better Than Better</a:t>
            </a:r>
          </a:p>
        </p:txBody>
      </p:sp>
      <p:sp>
        <p:nvSpPr>
          <p:cNvPr id="705" name="Shape 705"/>
          <p:cNvSpPr/>
          <p:nvPr/>
        </p:nvSpPr>
        <p:spPr>
          <a:xfrm>
            <a:off x="3120000" y="5274000"/>
            <a:ext cx="14472000" cy="1149819"/>
          </a:xfrm>
          <a:prstGeom prst="rect">
            <a:avLst/>
          </a:prstGeom>
          <a:ln w="3175">
            <a:miter lim="400000"/>
          </a:ln>
        </p:spPr>
        <p:txBody>
          <a:bodyPr wrap="square" lIns="27123" tIns="27123" rIns="27123" bIns="27123" anchor="ctr">
            <a:spAutoFit/>
          </a:bodyPr>
          <a:lstStyle>
            <a:lvl1pPr>
              <a:defRPr sz="22200">
                <a:solidFill>
                  <a:srgbClr val="3EC918"/>
                </a:solidFill>
                <a:latin typeface="Futura" panose="000B0500000000000000"/>
                <a:ea typeface="Futura" panose="000B0500000000000000"/>
                <a:cs typeface="Futura" panose="000B0500000000000000"/>
                <a:sym typeface="Futura" panose="000B050000000000000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5400" dirty="0" smtClean="0">
                <a:latin typeface="华文细黑" panose="02010600040101010101" charset="-122"/>
                <a:ea typeface="华文细黑" panose="02010600040101010101" charset="-122"/>
              </a:rPr>
              <a:t>行业资讯渠道</a:t>
            </a:r>
            <a:endParaRPr lang="en-US" altLang="zh-CN" sz="5400" dirty="0" smtClean="0"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508535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/>
        </p:nvSpPr>
        <p:spPr>
          <a:xfrm>
            <a:off x="613039" y="518578"/>
            <a:ext cx="4087932" cy="408719"/>
          </a:xfrm>
          <a:prstGeom prst="rect">
            <a:avLst/>
          </a:prstGeom>
          <a:ln w="3175">
            <a:miter lim="400000"/>
          </a:ln>
        </p:spPr>
        <p:txBody>
          <a:bodyPr wrap="none" lIns="27123" tIns="27123" rIns="27123" bIns="27123" anchor="ctr">
            <a:spAutoFit/>
          </a:bodyPr>
          <a:lstStyle>
            <a:lvl1pPr>
              <a:defRPr sz="2300">
                <a:solidFill>
                  <a:srgbClr val="DCDEE0"/>
                </a:solidFill>
              </a:defRPr>
            </a:lvl1pPr>
          </a:lstStyle>
          <a:p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Tree</a:t>
            </a:r>
            <a:r>
              <a:rPr lang="en-US" altLang="zh-CN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</a:t>
            </a:r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om </a:t>
            </a:r>
            <a:r>
              <a:rPr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- Better Than Better</a:t>
            </a:r>
          </a:p>
        </p:txBody>
      </p:sp>
      <p:sp>
        <p:nvSpPr>
          <p:cNvPr id="4" name="矩形 3"/>
          <p:cNvSpPr/>
          <p:nvPr/>
        </p:nvSpPr>
        <p:spPr>
          <a:xfrm>
            <a:off x="613038" y="1022311"/>
            <a:ext cx="4522962" cy="9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行业资讯渠道</a:t>
            </a:r>
            <a:endParaRPr lang="en-US" altLang="zh-CN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304000" y="2406114"/>
            <a:ext cx="58480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CC918"/>
                </a:solidFill>
                <a:latin typeface="Myriad Pro Light" panose="020B0403030403020204" pitchFamily="34" charset="0"/>
              </a:rPr>
              <a:t>https://www.digitaling.com</a:t>
            </a:r>
          </a:p>
        </p:txBody>
      </p:sp>
      <p:sp>
        <p:nvSpPr>
          <p:cNvPr id="7" name="矩形 6"/>
          <p:cNvSpPr/>
          <p:nvPr/>
        </p:nvSpPr>
        <p:spPr>
          <a:xfrm>
            <a:off x="7871190" y="3517371"/>
            <a:ext cx="67136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CC918"/>
                </a:solidFill>
                <a:latin typeface="Myriad Pro Light" panose="020B0403030403020204" pitchFamily="34" charset="0"/>
              </a:rPr>
              <a:t>http://www.adquan.com/topics</a:t>
            </a:r>
            <a:endParaRPr lang="zh-CN" altLang="en-US" dirty="0">
              <a:solidFill>
                <a:srgbClr val="3CC918"/>
              </a:solidFill>
              <a:latin typeface="Myriad Pro Light" panose="020B0403030403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32038" y="4357385"/>
            <a:ext cx="12192000" cy="646061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CC918"/>
                </a:solidFill>
                <a:latin typeface="Myriad Pro Light" panose="020B0403030403020204" pitchFamily="34" charset="0"/>
                <a:hlinkClick r:id="rId2"/>
              </a:rPr>
              <a:t>http://www.adsoftheworld.</a:t>
            </a:r>
            <a:r>
              <a:rPr lang="zh-CN" altLang="en-US" dirty="0" smtClean="0">
                <a:solidFill>
                  <a:srgbClr val="3CC918"/>
                </a:solidFill>
                <a:latin typeface="Myriad Pro Light" panose="020B0403030403020204" pitchFamily="34" charset="0"/>
                <a:hlinkClick r:id="rId2"/>
              </a:rPr>
              <a:t>com</a:t>
            </a:r>
            <a:endParaRPr lang="en-US" altLang="zh-CN" dirty="0" smtClean="0">
              <a:solidFill>
                <a:srgbClr val="3CC918"/>
              </a:solidFill>
              <a:latin typeface="Myriad Pro Light" panose="020B04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3CC918"/>
                </a:solidFill>
                <a:latin typeface="Myriad Pro Light" panose="020B0403030403020204" pitchFamily="34" charset="0"/>
                <a:hlinkClick r:id="rId3"/>
              </a:rPr>
              <a:t>http</a:t>
            </a:r>
            <a:r>
              <a:rPr lang="zh-CN" altLang="en-US" dirty="0">
                <a:solidFill>
                  <a:srgbClr val="3CC918"/>
                </a:solidFill>
                <a:latin typeface="Myriad Pro Light" panose="020B0403030403020204" pitchFamily="34" charset="0"/>
                <a:hlinkClick r:id="rId3"/>
              </a:rPr>
              <a:t>://adland.</a:t>
            </a:r>
            <a:r>
              <a:rPr lang="zh-CN" altLang="en-US" dirty="0" smtClean="0">
                <a:solidFill>
                  <a:srgbClr val="3CC918"/>
                </a:solidFill>
                <a:latin typeface="Myriad Pro Light" panose="020B0403030403020204" pitchFamily="34" charset="0"/>
                <a:hlinkClick r:id="rId3"/>
              </a:rPr>
              <a:t>tv</a:t>
            </a:r>
            <a:endParaRPr lang="en-US" altLang="zh-CN" dirty="0" smtClean="0">
              <a:solidFill>
                <a:srgbClr val="3CC918"/>
              </a:solidFill>
              <a:latin typeface="Myriad Pro Light" panose="020B04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3CC918"/>
                </a:solidFill>
                <a:latin typeface="Myriad Pro Light" panose="020B0403030403020204" pitchFamily="34" charset="0"/>
                <a:hlinkClick r:id="rId4"/>
              </a:rPr>
              <a:t>https</a:t>
            </a:r>
            <a:r>
              <a:rPr lang="zh-CN" altLang="en-US" dirty="0">
                <a:solidFill>
                  <a:srgbClr val="3CC918"/>
                </a:solidFill>
                <a:latin typeface="Myriad Pro Light" panose="020B0403030403020204" pitchFamily="34" charset="0"/>
                <a:hlinkClick r:id="rId4"/>
              </a:rPr>
              <a:t>://cn.adforum.</a:t>
            </a:r>
            <a:r>
              <a:rPr lang="zh-CN" altLang="en-US" dirty="0" smtClean="0">
                <a:solidFill>
                  <a:srgbClr val="3CC918"/>
                </a:solidFill>
                <a:latin typeface="Myriad Pro Light" panose="020B0403030403020204" pitchFamily="34" charset="0"/>
                <a:hlinkClick r:id="rId4"/>
              </a:rPr>
              <a:t>com</a:t>
            </a:r>
            <a:endParaRPr lang="en-US" altLang="zh-CN" dirty="0" smtClean="0">
              <a:solidFill>
                <a:srgbClr val="3CC918"/>
              </a:solidFill>
              <a:latin typeface="Myriad Pro Light" panose="020B04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3CC918"/>
                </a:solidFill>
                <a:latin typeface="Myriad Pro Light" panose="020B0403030403020204" pitchFamily="34" charset="0"/>
                <a:hlinkClick r:id="rId5"/>
              </a:rPr>
              <a:t>https</a:t>
            </a:r>
            <a:r>
              <a:rPr lang="zh-CN" altLang="en-US" dirty="0">
                <a:solidFill>
                  <a:srgbClr val="3CC918"/>
                </a:solidFill>
                <a:latin typeface="Myriad Pro Light" panose="020B0403030403020204" pitchFamily="34" charset="0"/>
                <a:hlinkClick r:id="rId5"/>
              </a:rPr>
              <a:t>://www.coloribus.</a:t>
            </a:r>
            <a:r>
              <a:rPr lang="zh-CN" altLang="en-US" dirty="0" smtClean="0">
                <a:solidFill>
                  <a:srgbClr val="3CC918"/>
                </a:solidFill>
                <a:latin typeface="Myriad Pro Light" panose="020B0403030403020204" pitchFamily="34" charset="0"/>
                <a:hlinkClick r:id="rId5"/>
              </a:rPr>
              <a:t>com</a:t>
            </a:r>
            <a:endParaRPr lang="en-US" altLang="zh-CN" dirty="0" smtClean="0">
              <a:solidFill>
                <a:srgbClr val="3CC918"/>
              </a:solidFill>
              <a:latin typeface="Myriad Pro Light" panose="020B04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3CC918"/>
                </a:solidFill>
                <a:latin typeface="Myriad Pro Light" panose="020B0403030403020204" pitchFamily="34" charset="0"/>
                <a:hlinkClick r:id="rId6"/>
              </a:rPr>
              <a:t>http</a:t>
            </a:r>
            <a:r>
              <a:rPr lang="zh-CN" altLang="en-US" dirty="0">
                <a:solidFill>
                  <a:srgbClr val="3CC918"/>
                </a:solidFill>
                <a:latin typeface="Myriad Pro Light" panose="020B0403030403020204" pitchFamily="34" charset="0"/>
                <a:hlinkClick r:id="rId6"/>
              </a:rPr>
              <a:t>://www.adweek.com</a:t>
            </a:r>
            <a:r>
              <a:rPr lang="zh-CN" altLang="en-US" dirty="0" smtClean="0">
                <a:solidFill>
                  <a:srgbClr val="3CC918"/>
                </a:solidFill>
                <a:latin typeface="Myriad Pro Light" panose="020B0403030403020204" pitchFamily="34" charset="0"/>
                <a:hlinkClick r:id="rId6"/>
              </a:rPr>
              <a:t>/</a:t>
            </a:r>
            <a:endParaRPr lang="en-US" altLang="zh-CN" dirty="0" smtClean="0">
              <a:solidFill>
                <a:srgbClr val="3CC918"/>
              </a:solidFill>
              <a:latin typeface="Myriad Pro Light" panose="020B04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3CC918"/>
                </a:solidFill>
                <a:latin typeface="Myriad Pro Light" panose="020B0403030403020204" pitchFamily="34" charset="0"/>
                <a:hlinkClick r:id="rId7"/>
              </a:rPr>
              <a:t>http</a:t>
            </a:r>
            <a:r>
              <a:rPr lang="zh-CN" altLang="en-US" dirty="0">
                <a:solidFill>
                  <a:srgbClr val="3CC918"/>
                </a:solidFill>
                <a:latin typeface="Myriad Pro Light" panose="020B0403030403020204" pitchFamily="34" charset="0"/>
                <a:hlinkClick r:id="rId7"/>
              </a:rPr>
              <a:t>://adage.</a:t>
            </a:r>
            <a:r>
              <a:rPr lang="zh-CN" altLang="en-US" dirty="0" smtClean="0">
                <a:solidFill>
                  <a:srgbClr val="3CC918"/>
                </a:solidFill>
                <a:latin typeface="Myriad Pro Light" panose="020B0403030403020204" pitchFamily="34" charset="0"/>
                <a:hlinkClick r:id="rId7"/>
              </a:rPr>
              <a:t>com</a:t>
            </a:r>
            <a:endParaRPr lang="en-US" altLang="zh-CN" dirty="0" smtClean="0">
              <a:solidFill>
                <a:srgbClr val="3CC918"/>
              </a:solidFill>
              <a:latin typeface="Myriad Pro Light" panose="020B04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3CC918"/>
                </a:solidFill>
                <a:latin typeface="Myriad Pro Light" panose="020B0403030403020204" pitchFamily="34" charset="0"/>
              </a:rPr>
              <a:t>https</a:t>
            </a:r>
            <a:r>
              <a:rPr lang="zh-CN" altLang="en-US" dirty="0">
                <a:solidFill>
                  <a:srgbClr val="3CC918"/>
                </a:solidFill>
                <a:latin typeface="Myriad Pro Light" panose="020B0403030403020204" pitchFamily="34" charset="0"/>
              </a:rPr>
              <a:t>://thefwa.com</a:t>
            </a:r>
          </a:p>
        </p:txBody>
      </p:sp>
      <p:sp>
        <p:nvSpPr>
          <p:cNvPr id="10" name="矩形 9"/>
          <p:cNvSpPr/>
          <p:nvPr/>
        </p:nvSpPr>
        <p:spPr>
          <a:xfrm>
            <a:off x="7440000" y="11886493"/>
            <a:ext cx="84768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 smtClean="0">
                <a:solidFill>
                  <a:srgbClr val="3CC918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建议收听  虎嗅、</a:t>
            </a:r>
            <a:r>
              <a:rPr lang="en-US" altLang="zh-CN" sz="2800" dirty="0" smtClean="0">
                <a:solidFill>
                  <a:srgbClr val="3CC918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36kr</a:t>
            </a:r>
            <a:r>
              <a:rPr lang="zh-CN" altLang="en-US" sz="2800" dirty="0" smtClean="0">
                <a:solidFill>
                  <a:srgbClr val="3CC918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公众号了解互联网相关信息</a:t>
            </a:r>
            <a:endParaRPr lang="en-US" altLang="zh-CN" sz="2800" dirty="0">
              <a:solidFill>
                <a:srgbClr val="3CC918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140319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/>
        </p:nvSpPr>
        <p:spPr>
          <a:xfrm>
            <a:off x="613039" y="518578"/>
            <a:ext cx="4087932" cy="408719"/>
          </a:xfrm>
          <a:prstGeom prst="rect">
            <a:avLst/>
          </a:prstGeom>
          <a:ln w="3175">
            <a:miter lim="400000"/>
          </a:ln>
        </p:spPr>
        <p:txBody>
          <a:bodyPr wrap="none" lIns="27123" tIns="27123" rIns="27123" bIns="27123" anchor="ctr">
            <a:spAutoFit/>
          </a:bodyPr>
          <a:lstStyle>
            <a:lvl1pPr>
              <a:defRPr sz="2300">
                <a:solidFill>
                  <a:srgbClr val="DCDEE0"/>
                </a:solidFill>
              </a:defRPr>
            </a:lvl1pPr>
          </a:lstStyle>
          <a:p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Tree</a:t>
            </a:r>
            <a:r>
              <a:rPr lang="en-US" altLang="zh-CN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</a:t>
            </a:r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om </a:t>
            </a:r>
            <a:r>
              <a:rPr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- Better Than Better</a:t>
            </a:r>
          </a:p>
        </p:txBody>
      </p:sp>
      <p:sp>
        <p:nvSpPr>
          <p:cNvPr id="705" name="Shape 705"/>
          <p:cNvSpPr/>
          <p:nvPr/>
        </p:nvSpPr>
        <p:spPr>
          <a:xfrm>
            <a:off x="3120000" y="5274000"/>
            <a:ext cx="14472000" cy="1149819"/>
          </a:xfrm>
          <a:prstGeom prst="rect">
            <a:avLst/>
          </a:prstGeom>
          <a:ln w="3175">
            <a:miter lim="400000"/>
          </a:ln>
        </p:spPr>
        <p:txBody>
          <a:bodyPr wrap="square" lIns="27123" tIns="27123" rIns="27123" bIns="27123" anchor="ctr">
            <a:spAutoFit/>
          </a:bodyPr>
          <a:lstStyle>
            <a:lvl1pPr>
              <a:defRPr sz="22200">
                <a:solidFill>
                  <a:srgbClr val="3EC918"/>
                </a:solidFill>
                <a:latin typeface="Futura" panose="000B0500000000000000"/>
                <a:ea typeface="Futura" panose="000B0500000000000000"/>
                <a:cs typeface="Futura" panose="000B0500000000000000"/>
                <a:sym typeface="Futura" panose="000B050000000000000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5400" dirty="0" smtClean="0">
                <a:latin typeface="华文细黑" panose="02010600040101010101" charset="-122"/>
                <a:ea typeface="华文细黑" panose="02010600040101010101" charset="-122"/>
              </a:rPr>
              <a:t>专业学习渠道</a:t>
            </a:r>
            <a:endParaRPr lang="en-US" altLang="zh-CN" sz="5400" dirty="0" smtClean="0"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632628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/>
        </p:nvSpPr>
        <p:spPr>
          <a:xfrm>
            <a:off x="613039" y="518578"/>
            <a:ext cx="4087932" cy="408719"/>
          </a:xfrm>
          <a:prstGeom prst="rect">
            <a:avLst/>
          </a:prstGeom>
          <a:ln w="3175">
            <a:miter lim="400000"/>
          </a:ln>
        </p:spPr>
        <p:txBody>
          <a:bodyPr wrap="none" lIns="27123" tIns="27123" rIns="27123" bIns="27123" anchor="ctr">
            <a:spAutoFit/>
          </a:bodyPr>
          <a:lstStyle>
            <a:lvl1pPr>
              <a:defRPr sz="2300">
                <a:solidFill>
                  <a:srgbClr val="DCDEE0"/>
                </a:solidFill>
              </a:defRPr>
            </a:lvl1pPr>
          </a:lstStyle>
          <a:p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Tree</a:t>
            </a:r>
            <a:r>
              <a:rPr lang="en-US" altLang="zh-CN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</a:t>
            </a:r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om </a:t>
            </a:r>
            <a:r>
              <a:rPr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- Better Than Better</a:t>
            </a:r>
          </a:p>
        </p:txBody>
      </p:sp>
      <p:sp>
        <p:nvSpPr>
          <p:cNvPr id="4" name="矩形 3"/>
          <p:cNvSpPr/>
          <p:nvPr/>
        </p:nvSpPr>
        <p:spPr>
          <a:xfrm>
            <a:off x="613038" y="1022311"/>
            <a:ext cx="4522962" cy="9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专业学习渠道</a:t>
            </a:r>
            <a:endParaRPr lang="en-US" altLang="zh-CN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24" name="Shape 652"/>
          <p:cNvSpPr/>
          <p:nvPr/>
        </p:nvSpPr>
        <p:spPr>
          <a:xfrm>
            <a:off x="5568000" y="6354000"/>
            <a:ext cx="12784223" cy="731884"/>
          </a:xfrm>
          <a:prstGeom prst="rect">
            <a:avLst/>
          </a:prstGeom>
          <a:ln w="3175">
            <a:miter lim="400000"/>
          </a:ln>
        </p:spPr>
        <p:txBody>
          <a:bodyPr wrap="none" lIns="27123" tIns="27123" rIns="27123" bIns="27123" anchor="ctr">
            <a:spAutoFit/>
          </a:bodyPr>
          <a:lstStyle>
            <a:lvl1pPr>
              <a:defRPr sz="160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pPr algn="l"/>
            <a:r>
              <a:rPr lang="en-US" altLang="zh-CN" sz="4400" dirty="0">
                <a:solidFill>
                  <a:srgbClr val="3CC918"/>
                </a:solidFill>
                <a:latin typeface="Myriad Pro Light" panose="020B0403030403020204" pitchFamily="34" charset="0"/>
                <a:ea typeface="华文细黑" panose="02010600040101010101" charset="-122"/>
                <a:cs typeface="华文细黑" panose="02010600040101010101" charset="-122"/>
              </a:rPr>
              <a:t>https://</a:t>
            </a:r>
            <a:r>
              <a:rPr lang="en-US" altLang="zh-CN" sz="4400" dirty="0" err="1">
                <a:solidFill>
                  <a:srgbClr val="3CC918"/>
                </a:solidFill>
                <a:latin typeface="Myriad Pro Light" panose="020B0403030403020204" pitchFamily="34" charset="0"/>
                <a:ea typeface="华文细黑" panose="02010600040101010101" charset="-122"/>
                <a:cs typeface="华文细黑" panose="02010600040101010101" charset="-122"/>
              </a:rPr>
              <a:t>github.com</a:t>
            </a:r>
            <a:r>
              <a:rPr lang="en-US" altLang="zh-CN" sz="4400" dirty="0">
                <a:solidFill>
                  <a:srgbClr val="3CC918"/>
                </a:solidFill>
                <a:latin typeface="Myriad Pro Light" panose="020B0403030403020204" pitchFamily="34" charset="0"/>
                <a:ea typeface="华文细黑" panose="02010600040101010101" charset="-122"/>
                <a:cs typeface="华文细黑" panose="02010600040101010101" charset="-122"/>
              </a:rPr>
              <a:t>/</a:t>
            </a:r>
            <a:r>
              <a:rPr lang="en-US" altLang="zh-CN" sz="4400" dirty="0" err="1">
                <a:solidFill>
                  <a:srgbClr val="3CC918"/>
                </a:solidFill>
                <a:latin typeface="Myriad Pro Light" panose="020B0403030403020204" pitchFamily="34" charset="0"/>
                <a:ea typeface="华文细黑" panose="02010600040101010101" charset="-122"/>
                <a:cs typeface="华文细黑" panose="02010600040101010101" charset="-122"/>
              </a:rPr>
              <a:t>TreedomCN</a:t>
            </a:r>
            <a:r>
              <a:rPr lang="en-US" altLang="zh-CN" sz="4400" dirty="0">
                <a:solidFill>
                  <a:srgbClr val="3CC918"/>
                </a:solidFill>
                <a:latin typeface="Myriad Pro Light" panose="020B0403030403020204" pitchFamily="34" charset="0"/>
                <a:ea typeface="华文细黑" panose="02010600040101010101" charset="-122"/>
                <a:cs typeface="华文细黑" panose="02010600040101010101" charset="-122"/>
              </a:rPr>
              <a:t>/TD-FE-doc-resource</a:t>
            </a:r>
            <a:endParaRPr lang="en-US" altLang="zh-CN" sz="4400" dirty="0">
              <a:solidFill>
                <a:srgbClr val="3CC918"/>
              </a:solidFill>
              <a:latin typeface="Myriad Pro Light" panose="020B0403030403020204" pitchFamily="34" charset="0"/>
              <a:ea typeface="华文细黑" panose="02010600040101010101" charset="-122"/>
              <a:cs typeface="华文细黑" panose="0201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0703187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/>
        </p:nvSpPr>
        <p:spPr>
          <a:xfrm>
            <a:off x="613039" y="518578"/>
            <a:ext cx="4087932" cy="408719"/>
          </a:xfrm>
          <a:prstGeom prst="rect">
            <a:avLst/>
          </a:prstGeom>
          <a:ln w="3175">
            <a:miter lim="400000"/>
          </a:ln>
        </p:spPr>
        <p:txBody>
          <a:bodyPr wrap="none" lIns="27123" tIns="27123" rIns="27123" bIns="27123" anchor="ctr">
            <a:spAutoFit/>
          </a:bodyPr>
          <a:lstStyle>
            <a:lvl1pPr>
              <a:defRPr sz="2300">
                <a:solidFill>
                  <a:srgbClr val="DCDEE0"/>
                </a:solidFill>
              </a:defRPr>
            </a:lvl1pPr>
          </a:lstStyle>
          <a:p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Tree</a:t>
            </a:r>
            <a:r>
              <a:rPr lang="en-US" altLang="zh-CN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</a:t>
            </a:r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om </a:t>
            </a:r>
            <a:r>
              <a:rPr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- Better Than Better</a:t>
            </a:r>
          </a:p>
        </p:txBody>
      </p:sp>
      <p:sp>
        <p:nvSpPr>
          <p:cNvPr id="705" name="Shape 705"/>
          <p:cNvSpPr/>
          <p:nvPr/>
        </p:nvSpPr>
        <p:spPr>
          <a:xfrm>
            <a:off x="3768000" y="2692285"/>
            <a:ext cx="9792000" cy="8180077"/>
          </a:xfrm>
          <a:prstGeom prst="rect">
            <a:avLst/>
          </a:prstGeom>
          <a:ln w="3175">
            <a:miter lim="400000"/>
          </a:ln>
        </p:spPr>
        <p:txBody>
          <a:bodyPr wrap="square" lIns="27123" tIns="27123" rIns="27123" bIns="27123" anchor="ctr">
            <a:spAutoFit/>
          </a:bodyPr>
          <a:lstStyle>
            <a:lvl1pPr>
              <a:defRPr sz="22200">
                <a:solidFill>
                  <a:srgbClr val="3EC918"/>
                </a:solidFill>
                <a:latin typeface="Futura" panose="000B0500000000000000"/>
                <a:ea typeface="Futura" panose="000B0500000000000000"/>
                <a:cs typeface="Futura" panose="000B0500000000000000"/>
                <a:sym typeface="Futura" panose="000B0500000000000000"/>
              </a:defRPr>
            </a:lvl1pPr>
          </a:lstStyle>
          <a:p>
            <a:pPr marL="914400" indent="-9144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4400" dirty="0">
                <a:latin typeface="华文细黑" panose="02010600040101010101" charset="-122"/>
                <a:ea typeface="华文细黑" panose="02010600040101010101" charset="-122"/>
              </a:rPr>
              <a:t>什么</a:t>
            </a:r>
            <a:r>
              <a:rPr lang="zh-CN" altLang="en-US" sz="4400" dirty="0" smtClean="0">
                <a:latin typeface="华文细黑" panose="02010600040101010101" charset="-122"/>
                <a:ea typeface="华文细黑" panose="02010600040101010101" charset="-122"/>
              </a:rPr>
              <a:t>是广告</a:t>
            </a:r>
            <a:r>
              <a:rPr lang="zh-CN" altLang="en-US" sz="4400" dirty="0">
                <a:latin typeface="华文细黑" panose="02010600040101010101" charset="-122"/>
                <a:ea typeface="华文细黑" panose="02010600040101010101" charset="-122"/>
              </a:rPr>
              <a:t>、</a:t>
            </a:r>
            <a:r>
              <a:rPr lang="zh-CN" altLang="en-US" sz="4400" dirty="0" smtClean="0">
                <a:latin typeface="华文细黑" panose="02010600040101010101" charset="-122"/>
                <a:ea typeface="华文细黑" panose="02010600040101010101" charset="-122"/>
              </a:rPr>
              <a:t>创意</a:t>
            </a:r>
            <a:r>
              <a:rPr lang="zh-CN" altLang="en-US" sz="4400" dirty="0">
                <a:latin typeface="华文细黑" panose="02010600040101010101" charset="-122"/>
                <a:ea typeface="华文细黑" panose="02010600040101010101" charset="-122"/>
              </a:rPr>
              <a:t>、</a:t>
            </a:r>
            <a:r>
              <a:rPr lang="zh-CN" altLang="en-US" sz="4400" dirty="0" smtClean="0">
                <a:latin typeface="华文细黑" panose="02010600040101010101" charset="-122"/>
                <a:ea typeface="华文细黑" panose="02010600040101010101" charset="-122"/>
              </a:rPr>
              <a:t>设计</a:t>
            </a:r>
            <a:endParaRPr lang="en-US" altLang="zh-CN" sz="4400" dirty="0" smtClean="0">
              <a:latin typeface="华文细黑" panose="02010600040101010101" charset="-122"/>
              <a:ea typeface="华文细黑" panose="02010600040101010101" charset="-122"/>
            </a:endParaRPr>
          </a:p>
          <a:p>
            <a:pPr marL="914400" indent="-9144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4400" dirty="0" smtClean="0">
                <a:latin typeface="华文细黑" panose="02010600040101010101" charset="-122"/>
                <a:ea typeface="华文细黑" panose="02010600040101010101" charset="-122"/>
              </a:rPr>
              <a:t>公司愿景</a:t>
            </a:r>
            <a:endParaRPr lang="en-US" altLang="zh-CN" sz="4400" dirty="0" smtClean="0">
              <a:latin typeface="华文细黑" panose="02010600040101010101" charset="-122"/>
              <a:ea typeface="华文细黑" panose="02010600040101010101" charset="-122"/>
            </a:endParaRPr>
          </a:p>
          <a:p>
            <a:pPr marL="914400" indent="-9144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4400" dirty="0" smtClean="0">
                <a:latin typeface="华文细黑" panose="02010600040101010101" charset="-122"/>
                <a:ea typeface="华文细黑" panose="02010600040101010101" charset="-122"/>
              </a:rPr>
              <a:t>行业影响力</a:t>
            </a:r>
            <a:endParaRPr lang="en-US" altLang="zh-CN" sz="4400" dirty="0" smtClean="0">
              <a:latin typeface="华文细黑" panose="02010600040101010101" charset="-122"/>
              <a:ea typeface="华文细黑" panose="02010600040101010101" charset="-122"/>
            </a:endParaRPr>
          </a:p>
          <a:p>
            <a:pPr marL="914400" indent="-9144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4400" dirty="0" smtClean="0">
                <a:latin typeface="华文细黑" panose="02010600040101010101" charset="-122"/>
                <a:ea typeface="华文细黑" panose="02010600040101010101" charset="-122"/>
              </a:rPr>
              <a:t>公司文化</a:t>
            </a:r>
            <a:endParaRPr lang="en-US" altLang="zh-CN" sz="4400" dirty="0" smtClean="0">
              <a:latin typeface="华文细黑" panose="02010600040101010101" charset="-122"/>
              <a:ea typeface="华文细黑" panose="02010600040101010101" charset="-122"/>
            </a:endParaRPr>
          </a:p>
          <a:p>
            <a:pPr marL="914400" indent="-9144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4400" dirty="0" smtClean="0">
                <a:latin typeface="华文细黑" panose="02010600040101010101" charset="-122"/>
                <a:ea typeface="华文细黑" panose="02010600040101010101" charset="-122"/>
              </a:rPr>
              <a:t>公司架构</a:t>
            </a:r>
            <a:endParaRPr lang="en-US" altLang="zh-CN" sz="4400" dirty="0" smtClean="0">
              <a:latin typeface="华文细黑" panose="02010600040101010101" charset="-122"/>
              <a:ea typeface="华文细黑" panose="02010600040101010101" charset="-122"/>
            </a:endParaRPr>
          </a:p>
          <a:p>
            <a:pPr marL="914400" indent="-9144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4400" dirty="0" smtClean="0">
                <a:latin typeface="华文细黑" panose="02010600040101010101" charset="-122"/>
                <a:ea typeface="华文细黑" panose="02010600040101010101" charset="-122"/>
              </a:rPr>
              <a:t>什么是</a:t>
            </a:r>
            <a:r>
              <a:rPr lang="en-US" altLang="zh-CN" sz="4400" dirty="0" smtClean="0">
                <a:latin typeface="华文细黑" panose="02010600040101010101" charset="-122"/>
                <a:ea typeface="华文细黑" panose="02010600040101010101" charset="-122"/>
              </a:rPr>
              <a:t>H5&amp;TVC</a:t>
            </a:r>
          </a:p>
          <a:p>
            <a:pPr marL="914400" indent="-9144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4400" dirty="0">
                <a:latin typeface="华文细黑" panose="02010600040101010101" charset="-122"/>
                <a:ea typeface="华文细黑" panose="02010600040101010101" charset="-122"/>
              </a:rPr>
              <a:t>创意</a:t>
            </a:r>
            <a:r>
              <a:rPr lang="zh-CN" altLang="en-US" sz="4400" dirty="0" smtClean="0">
                <a:latin typeface="华文细黑" panose="02010600040101010101" charset="-122"/>
                <a:ea typeface="华文细黑" panose="02010600040101010101" charset="-122"/>
              </a:rPr>
              <a:t>中心流程</a:t>
            </a:r>
            <a:endParaRPr lang="en-US" altLang="zh-CN" sz="4400" dirty="0" smtClean="0">
              <a:latin typeface="华文细黑" panose="02010600040101010101" charset="-122"/>
              <a:ea typeface="华文细黑" panose="02010600040101010101" charset="-122"/>
            </a:endParaRPr>
          </a:p>
          <a:p>
            <a:pPr marL="914400" indent="-9144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4400" dirty="0" smtClean="0">
                <a:latin typeface="华文细黑" panose="02010600040101010101" charset="-122"/>
                <a:ea typeface="华文细黑" panose="02010600040101010101" charset="-122"/>
              </a:rPr>
              <a:t>行业资讯</a:t>
            </a:r>
            <a:r>
              <a:rPr lang="en-US" altLang="zh-CN" sz="4400" dirty="0" smtClean="0">
                <a:latin typeface="华文细黑" panose="02010600040101010101" charset="-122"/>
                <a:ea typeface="华文细黑" panose="02010600040101010101" charset="-122"/>
              </a:rPr>
              <a:t>&amp;</a:t>
            </a:r>
            <a:r>
              <a:rPr lang="zh-CN" altLang="en-US" sz="4400" dirty="0" smtClean="0">
                <a:latin typeface="华文细黑" panose="02010600040101010101" charset="-122"/>
                <a:ea typeface="华文细黑" panose="02010600040101010101" charset="-122"/>
              </a:rPr>
              <a:t>学习渠道</a:t>
            </a:r>
            <a:endParaRPr lang="en-US" altLang="zh-CN" sz="4400" dirty="0" smtClean="0"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/>
        </p:nvSpPr>
        <p:spPr>
          <a:xfrm>
            <a:off x="723858" y="518013"/>
            <a:ext cx="3866293" cy="409849"/>
          </a:xfrm>
          <a:prstGeom prst="rect">
            <a:avLst/>
          </a:prstGeom>
          <a:ln w="3175">
            <a:miter lim="400000"/>
          </a:ln>
        </p:spPr>
        <p:txBody>
          <a:bodyPr wrap="none" lIns="27123" tIns="27123" rIns="27123" bIns="27123" anchor="ctr">
            <a:spAutoFit/>
          </a:bodyPr>
          <a:lstStyle>
            <a:lvl1pPr>
              <a:defRPr sz="2300">
                <a:solidFill>
                  <a:srgbClr val="DCDEE0"/>
                </a:solidFill>
              </a:defRPr>
            </a:lvl1pPr>
          </a:lstStyle>
          <a:p>
            <a:r>
              <a:rPr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TreeDom - Better Than Better</a:t>
            </a:r>
          </a:p>
        </p:txBody>
      </p:sp>
      <p:sp>
        <p:nvSpPr>
          <p:cNvPr id="705" name="Shape 705"/>
          <p:cNvSpPr/>
          <p:nvPr/>
        </p:nvSpPr>
        <p:spPr>
          <a:xfrm>
            <a:off x="7130994" y="5562000"/>
            <a:ext cx="9078080" cy="1162771"/>
          </a:xfrm>
          <a:prstGeom prst="rect">
            <a:avLst/>
          </a:prstGeom>
          <a:ln w="3175">
            <a:miter lim="400000"/>
          </a:ln>
        </p:spPr>
        <p:txBody>
          <a:bodyPr wrap="none" lIns="27123" tIns="27123" rIns="27123" bIns="27123" anchor="ctr">
            <a:spAutoFit/>
          </a:bodyPr>
          <a:lstStyle>
            <a:lvl1pPr>
              <a:defRPr sz="22200">
                <a:solidFill>
                  <a:srgbClr val="3EC918"/>
                </a:solidFill>
                <a:latin typeface="Futura" panose="000B0500000000000000"/>
                <a:ea typeface="Futura" panose="000B0500000000000000"/>
                <a:cs typeface="Futura" panose="000B0500000000000000"/>
                <a:sym typeface="Futura" panose="000B0500000000000000"/>
              </a:defRPr>
            </a:lvl1pPr>
          </a:lstStyle>
          <a:p>
            <a:r>
              <a:rPr lang="en-US" sz="7200" dirty="0" smtClean="0">
                <a:latin typeface="Myriad Pro Light SemiExt" panose="020B0405030403020204" pitchFamily="34" charset="0"/>
                <a:ea typeface="华文细黑" panose="02010600040101010101" charset="-122"/>
                <a:cs typeface="Myriad Arabic" panose="01010101010101010101" pitchFamily="50" charset="-78"/>
              </a:rPr>
              <a:t>HAVE FUN IN </a:t>
            </a:r>
            <a:r>
              <a:rPr lang="en-US" sz="7200" dirty="0" err="1" smtClean="0">
                <a:latin typeface="Myriad Pro Light SemiExt" panose="020B0405030403020204" pitchFamily="34" charset="0"/>
                <a:ea typeface="华文细黑" panose="02010600040101010101" charset="-122"/>
                <a:cs typeface="Myriad Arabic" panose="01010101010101010101" pitchFamily="50" charset="-78"/>
              </a:rPr>
              <a:t>treedom</a:t>
            </a:r>
            <a:endParaRPr sz="7200" dirty="0">
              <a:latin typeface="Myriad Pro Light SemiExt" panose="020B0405030403020204" pitchFamily="34" charset="0"/>
              <a:ea typeface="华文细黑" panose="02010600040101010101" charset="-122"/>
              <a:cs typeface="Myriad Arabic" panose="01010101010101010101" pitchFamily="50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4189576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/>
        </p:nvSpPr>
        <p:spPr>
          <a:xfrm>
            <a:off x="613039" y="518578"/>
            <a:ext cx="4087932" cy="408719"/>
          </a:xfrm>
          <a:prstGeom prst="rect">
            <a:avLst/>
          </a:prstGeom>
          <a:ln w="3175">
            <a:miter lim="400000"/>
          </a:ln>
        </p:spPr>
        <p:txBody>
          <a:bodyPr wrap="none" lIns="27123" tIns="27123" rIns="27123" bIns="27123" anchor="ctr">
            <a:spAutoFit/>
          </a:bodyPr>
          <a:lstStyle>
            <a:lvl1pPr>
              <a:defRPr sz="2300">
                <a:solidFill>
                  <a:srgbClr val="DCDEE0"/>
                </a:solidFill>
              </a:defRPr>
            </a:lvl1pPr>
          </a:lstStyle>
          <a:p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Tree</a:t>
            </a:r>
            <a:r>
              <a:rPr lang="en-US" altLang="zh-CN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</a:t>
            </a:r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om </a:t>
            </a:r>
            <a:r>
              <a:rPr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- Better Than Better</a:t>
            </a:r>
          </a:p>
        </p:txBody>
      </p:sp>
      <p:sp>
        <p:nvSpPr>
          <p:cNvPr id="4" name="Shape 705"/>
          <p:cNvSpPr/>
          <p:nvPr/>
        </p:nvSpPr>
        <p:spPr>
          <a:xfrm>
            <a:off x="7773443" y="5270274"/>
            <a:ext cx="7154557" cy="1301271"/>
          </a:xfrm>
          <a:prstGeom prst="rect">
            <a:avLst/>
          </a:prstGeom>
          <a:ln w="3175">
            <a:miter lim="400000"/>
          </a:ln>
        </p:spPr>
        <p:txBody>
          <a:bodyPr wrap="square" lIns="27123" tIns="27123" rIns="27123" bIns="27123" anchor="ctr">
            <a:spAutoFit/>
          </a:bodyPr>
          <a:lstStyle>
            <a:lvl1pPr>
              <a:defRPr sz="22200">
                <a:solidFill>
                  <a:srgbClr val="3EC918"/>
                </a:solidFill>
                <a:latin typeface="Futura" panose="000B0500000000000000"/>
                <a:ea typeface="Futura" panose="000B0500000000000000"/>
                <a:cs typeface="Futura" panose="000B0500000000000000"/>
                <a:sym typeface="Futura" panose="000B050000000000000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5400" dirty="0" smtClean="0">
                <a:latin typeface="华文细黑" panose="02010600040101010101" charset="-122"/>
                <a:ea typeface="华文细黑" panose="02010600040101010101" charset="-122"/>
              </a:rPr>
              <a:t>为无趣赋予有趣的灵魂</a:t>
            </a:r>
            <a:endParaRPr lang="en-US" altLang="zh-CN" sz="5400" dirty="0" smtClean="0"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3038" y="1022311"/>
            <a:ext cx="52429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什么是广告</a:t>
            </a:r>
            <a:endParaRPr lang="en-US" altLang="zh-CN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373492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/>
        </p:nvSpPr>
        <p:spPr>
          <a:xfrm>
            <a:off x="613039" y="518578"/>
            <a:ext cx="4087932" cy="408719"/>
          </a:xfrm>
          <a:prstGeom prst="rect">
            <a:avLst/>
          </a:prstGeom>
          <a:ln w="3175">
            <a:miter lim="400000"/>
          </a:ln>
        </p:spPr>
        <p:txBody>
          <a:bodyPr wrap="none" lIns="27123" tIns="27123" rIns="27123" bIns="27123" anchor="ctr">
            <a:spAutoFit/>
          </a:bodyPr>
          <a:lstStyle>
            <a:lvl1pPr>
              <a:defRPr sz="2300">
                <a:solidFill>
                  <a:srgbClr val="DCDEE0"/>
                </a:solidFill>
              </a:defRPr>
            </a:lvl1pPr>
          </a:lstStyle>
          <a:p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Tree</a:t>
            </a:r>
            <a:r>
              <a:rPr lang="en-US" altLang="zh-CN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</a:t>
            </a:r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om </a:t>
            </a:r>
            <a:r>
              <a:rPr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- Better Than Better</a:t>
            </a:r>
          </a:p>
        </p:txBody>
      </p:sp>
      <p:sp>
        <p:nvSpPr>
          <p:cNvPr id="4" name="Shape 705"/>
          <p:cNvSpPr/>
          <p:nvPr/>
        </p:nvSpPr>
        <p:spPr>
          <a:xfrm>
            <a:off x="7584000" y="5270274"/>
            <a:ext cx="8810557" cy="1301271"/>
          </a:xfrm>
          <a:prstGeom prst="rect">
            <a:avLst/>
          </a:prstGeom>
          <a:ln w="3175">
            <a:miter lim="400000"/>
          </a:ln>
        </p:spPr>
        <p:txBody>
          <a:bodyPr wrap="square" lIns="27123" tIns="27123" rIns="27123" bIns="27123" anchor="ctr">
            <a:spAutoFit/>
          </a:bodyPr>
          <a:lstStyle>
            <a:lvl1pPr>
              <a:defRPr sz="22200">
                <a:solidFill>
                  <a:srgbClr val="3EC918"/>
                </a:solidFill>
                <a:latin typeface="Futura" panose="000B0500000000000000"/>
                <a:ea typeface="Futura" panose="000B0500000000000000"/>
                <a:cs typeface="Futura" panose="000B0500000000000000"/>
                <a:sym typeface="Futura" panose="000B050000000000000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5400" dirty="0" smtClean="0">
                <a:latin typeface="华文细黑" panose="02010600040101010101" charset="-122"/>
                <a:ea typeface="华文细黑" panose="02010600040101010101" charset="-122"/>
              </a:rPr>
              <a:t>用新的方式刷新用户的认知</a:t>
            </a:r>
            <a:endParaRPr lang="en-US" altLang="zh-CN" sz="5400" dirty="0" smtClean="0"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3038" y="1022311"/>
            <a:ext cx="29389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什么是创意</a:t>
            </a:r>
            <a:endParaRPr lang="en-US" altLang="zh-CN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529274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/>
        </p:nvSpPr>
        <p:spPr>
          <a:xfrm>
            <a:off x="613039" y="518578"/>
            <a:ext cx="4087932" cy="408719"/>
          </a:xfrm>
          <a:prstGeom prst="rect">
            <a:avLst/>
          </a:prstGeom>
          <a:ln w="3175">
            <a:miter lim="400000"/>
          </a:ln>
        </p:spPr>
        <p:txBody>
          <a:bodyPr wrap="none" lIns="27123" tIns="27123" rIns="27123" bIns="27123" anchor="ctr">
            <a:spAutoFit/>
          </a:bodyPr>
          <a:lstStyle>
            <a:lvl1pPr>
              <a:defRPr sz="2300">
                <a:solidFill>
                  <a:srgbClr val="DCDEE0"/>
                </a:solidFill>
              </a:defRPr>
            </a:lvl1pPr>
          </a:lstStyle>
          <a:p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Tree</a:t>
            </a:r>
            <a:r>
              <a:rPr lang="en-US" altLang="zh-CN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</a:t>
            </a:r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om </a:t>
            </a:r>
            <a:r>
              <a:rPr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- Better Than Better</a:t>
            </a:r>
          </a:p>
        </p:txBody>
      </p:sp>
      <p:sp>
        <p:nvSpPr>
          <p:cNvPr id="4" name="Shape 705"/>
          <p:cNvSpPr/>
          <p:nvPr/>
        </p:nvSpPr>
        <p:spPr>
          <a:xfrm>
            <a:off x="8878643" y="5270274"/>
            <a:ext cx="5688000" cy="1301271"/>
          </a:xfrm>
          <a:prstGeom prst="rect">
            <a:avLst/>
          </a:prstGeom>
          <a:ln w="3175">
            <a:miter lim="400000"/>
          </a:ln>
        </p:spPr>
        <p:txBody>
          <a:bodyPr wrap="square" lIns="27123" tIns="27123" rIns="27123" bIns="27123" anchor="ctr">
            <a:spAutoFit/>
          </a:bodyPr>
          <a:lstStyle>
            <a:lvl1pPr>
              <a:defRPr sz="22200">
                <a:solidFill>
                  <a:srgbClr val="3EC918"/>
                </a:solidFill>
                <a:latin typeface="Futura" panose="000B0500000000000000"/>
                <a:ea typeface="Futura" panose="000B0500000000000000"/>
                <a:cs typeface="Futura" panose="000B0500000000000000"/>
                <a:sym typeface="Futura" panose="000B050000000000000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5400" dirty="0" smtClean="0">
                <a:latin typeface="华文细黑" panose="02010600040101010101" charset="-122"/>
                <a:ea typeface="华文细黑" panose="02010600040101010101" charset="-122"/>
              </a:rPr>
              <a:t>把不可能变成可能</a:t>
            </a:r>
            <a:endParaRPr lang="en-US" altLang="zh-CN" sz="5400" dirty="0" smtClean="0"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3038" y="1022311"/>
            <a:ext cx="36589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什么是设计</a:t>
            </a:r>
            <a:endParaRPr lang="en-US" altLang="zh-CN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910319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/>
        </p:nvSpPr>
        <p:spPr>
          <a:xfrm>
            <a:off x="613039" y="518578"/>
            <a:ext cx="4087932" cy="408719"/>
          </a:xfrm>
          <a:prstGeom prst="rect">
            <a:avLst/>
          </a:prstGeom>
          <a:ln w="3175">
            <a:miter lim="400000"/>
          </a:ln>
        </p:spPr>
        <p:txBody>
          <a:bodyPr wrap="none" lIns="27123" tIns="27123" rIns="27123" bIns="27123" anchor="ctr">
            <a:spAutoFit/>
          </a:bodyPr>
          <a:lstStyle>
            <a:lvl1pPr>
              <a:defRPr sz="2300">
                <a:solidFill>
                  <a:srgbClr val="DCDEE0"/>
                </a:solidFill>
              </a:defRPr>
            </a:lvl1pPr>
          </a:lstStyle>
          <a:p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Tree</a:t>
            </a:r>
            <a:r>
              <a:rPr lang="en-US" altLang="zh-CN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</a:t>
            </a:r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om </a:t>
            </a:r>
            <a:r>
              <a:rPr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- Better Than Better</a:t>
            </a:r>
          </a:p>
        </p:txBody>
      </p:sp>
      <p:sp>
        <p:nvSpPr>
          <p:cNvPr id="4" name="Shape 705"/>
          <p:cNvSpPr/>
          <p:nvPr/>
        </p:nvSpPr>
        <p:spPr>
          <a:xfrm>
            <a:off x="6864000" y="5270275"/>
            <a:ext cx="9936000" cy="1301271"/>
          </a:xfrm>
          <a:prstGeom prst="rect">
            <a:avLst/>
          </a:prstGeom>
          <a:ln w="3175">
            <a:miter lim="400000"/>
          </a:ln>
        </p:spPr>
        <p:txBody>
          <a:bodyPr wrap="square" lIns="27123" tIns="27123" rIns="27123" bIns="27123" anchor="ctr">
            <a:spAutoFit/>
          </a:bodyPr>
          <a:lstStyle>
            <a:lvl1pPr>
              <a:defRPr sz="22200">
                <a:solidFill>
                  <a:srgbClr val="3EC918"/>
                </a:solidFill>
                <a:latin typeface="Futura" panose="000B0500000000000000"/>
                <a:ea typeface="Futura" panose="000B0500000000000000"/>
                <a:cs typeface="Futura" panose="000B0500000000000000"/>
                <a:sym typeface="Futura" panose="000B050000000000000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5400" dirty="0" smtClean="0">
                <a:latin typeface="华文细黑" panose="02010600040101010101" charset="-122"/>
                <a:ea typeface="华文细黑" panose="02010600040101010101" charset="-122"/>
              </a:rPr>
              <a:t>用创造力改变世人对广告的理解</a:t>
            </a:r>
            <a:endParaRPr lang="en-US" altLang="zh-CN" sz="5400" dirty="0" smtClean="0"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3038" y="1022311"/>
            <a:ext cx="3658962" cy="9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我们的愿景</a:t>
            </a:r>
            <a:endParaRPr lang="en-US" altLang="zh-CN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016969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/>
        </p:nvSpPr>
        <p:spPr>
          <a:xfrm>
            <a:off x="613039" y="518578"/>
            <a:ext cx="4087932" cy="408719"/>
          </a:xfrm>
          <a:prstGeom prst="rect">
            <a:avLst/>
          </a:prstGeom>
          <a:ln w="3175">
            <a:miter lim="400000"/>
          </a:ln>
        </p:spPr>
        <p:txBody>
          <a:bodyPr wrap="none" lIns="27123" tIns="27123" rIns="27123" bIns="27123" anchor="ctr">
            <a:spAutoFit/>
          </a:bodyPr>
          <a:lstStyle>
            <a:lvl1pPr>
              <a:defRPr sz="2300">
                <a:solidFill>
                  <a:srgbClr val="DCDEE0"/>
                </a:solidFill>
              </a:defRPr>
            </a:lvl1pPr>
          </a:lstStyle>
          <a:p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Tree</a:t>
            </a:r>
            <a:r>
              <a:rPr lang="en-US" altLang="zh-CN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</a:t>
            </a:r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om </a:t>
            </a:r>
            <a:r>
              <a:rPr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- Better Than Better</a:t>
            </a:r>
          </a:p>
        </p:txBody>
      </p:sp>
      <p:sp>
        <p:nvSpPr>
          <p:cNvPr id="4" name="Shape 705"/>
          <p:cNvSpPr/>
          <p:nvPr/>
        </p:nvSpPr>
        <p:spPr>
          <a:xfrm>
            <a:off x="6360000" y="5300797"/>
            <a:ext cx="11592000" cy="1301271"/>
          </a:xfrm>
          <a:prstGeom prst="rect">
            <a:avLst/>
          </a:prstGeom>
          <a:ln w="3175">
            <a:miter lim="400000"/>
          </a:ln>
        </p:spPr>
        <p:txBody>
          <a:bodyPr wrap="square" lIns="27123" tIns="27123" rIns="27123" bIns="27123" anchor="ctr">
            <a:spAutoFit/>
          </a:bodyPr>
          <a:lstStyle>
            <a:lvl1pPr>
              <a:defRPr sz="22200">
                <a:solidFill>
                  <a:srgbClr val="3EC918"/>
                </a:solidFill>
                <a:latin typeface="Futura" panose="000B0500000000000000"/>
                <a:ea typeface="Futura" panose="000B0500000000000000"/>
                <a:cs typeface="Futura" panose="000B0500000000000000"/>
                <a:sym typeface="Futura" panose="000B050000000000000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5400" dirty="0" smtClean="0">
                <a:latin typeface="华文细黑" panose="02010600040101010101" charset="-122"/>
                <a:ea typeface="华文细黑" panose="02010600040101010101" charset="-122"/>
              </a:rPr>
              <a:t>截止</a:t>
            </a:r>
            <a:r>
              <a:rPr lang="en-US" altLang="zh-CN" sz="5400" dirty="0" smtClean="0">
                <a:latin typeface="华文细黑" panose="02010600040101010101" charset="-122"/>
                <a:ea typeface="华文细黑" panose="02010600040101010101" charset="-122"/>
              </a:rPr>
              <a:t>2018</a:t>
            </a:r>
            <a:r>
              <a:rPr lang="zh-CN" altLang="en-US" sz="5400" dirty="0" smtClean="0">
                <a:latin typeface="华文细黑" panose="02010600040101010101" charset="-122"/>
                <a:ea typeface="华文细黑" panose="02010600040101010101" charset="-122"/>
              </a:rPr>
              <a:t>年</a:t>
            </a:r>
            <a:r>
              <a:rPr lang="en-US" altLang="zh-CN" sz="5400" dirty="0" smtClean="0">
                <a:latin typeface="华文细黑" panose="02010600040101010101" charset="-122"/>
                <a:ea typeface="华文细黑" panose="02010600040101010101" charset="-122"/>
              </a:rPr>
              <a:t>1</a:t>
            </a:r>
            <a:r>
              <a:rPr lang="zh-CN" altLang="en-US" sz="5400" dirty="0" smtClean="0">
                <a:latin typeface="华文细黑" panose="02010600040101010101" charset="-122"/>
                <a:ea typeface="华文细黑" panose="02010600040101010101" charset="-122"/>
              </a:rPr>
              <a:t>月</a:t>
            </a:r>
            <a:r>
              <a:rPr lang="en-US" altLang="zh-CN" sz="5400" dirty="0" smtClean="0">
                <a:latin typeface="华文细黑" panose="02010600040101010101" charset="-122"/>
                <a:ea typeface="华文细黑" panose="02010600040101010101" charset="-122"/>
              </a:rPr>
              <a:t>30</a:t>
            </a:r>
            <a:r>
              <a:rPr lang="zh-CN" altLang="en-US" sz="5400" dirty="0" smtClean="0">
                <a:latin typeface="华文细黑" panose="02010600040101010101" charset="-122"/>
                <a:ea typeface="华文细黑" panose="02010600040101010101" charset="-122"/>
              </a:rPr>
              <a:t>日 全国总版排名</a:t>
            </a:r>
            <a:r>
              <a:rPr lang="en-US" altLang="zh-CN" sz="5400" dirty="0" smtClean="0">
                <a:latin typeface="华文细黑" panose="02010600040101010101" charset="-122"/>
                <a:ea typeface="华文细黑" panose="02010600040101010101" charset="-122"/>
              </a:rPr>
              <a:t>17</a:t>
            </a:r>
          </a:p>
        </p:txBody>
      </p:sp>
      <p:sp>
        <p:nvSpPr>
          <p:cNvPr id="5" name="矩形 4"/>
          <p:cNvSpPr/>
          <p:nvPr/>
        </p:nvSpPr>
        <p:spPr>
          <a:xfrm>
            <a:off x="613038" y="1022311"/>
            <a:ext cx="3658962" cy="9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行业影响力</a:t>
            </a:r>
            <a:endParaRPr lang="en-US" altLang="zh-CN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159955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/>
        </p:nvSpPr>
        <p:spPr>
          <a:xfrm>
            <a:off x="613039" y="518578"/>
            <a:ext cx="4087932" cy="408719"/>
          </a:xfrm>
          <a:prstGeom prst="rect">
            <a:avLst/>
          </a:prstGeom>
          <a:ln w="3175">
            <a:miter lim="400000"/>
          </a:ln>
        </p:spPr>
        <p:txBody>
          <a:bodyPr wrap="none" lIns="27123" tIns="27123" rIns="27123" bIns="27123" anchor="ctr">
            <a:spAutoFit/>
          </a:bodyPr>
          <a:lstStyle>
            <a:lvl1pPr>
              <a:defRPr sz="2300">
                <a:solidFill>
                  <a:srgbClr val="DCDEE0"/>
                </a:solidFill>
              </a:defRPr>
            </a:lvl1pPr>
          </a:lstStyle>
          <a:p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Tree</a:t>
            </a:r>
            <a:r>
              <a:rPr lang="en-US" altLang="zh-CN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</a:t>
            </a:r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om </a:t>
            </a:r>
            <a:r>
              <a:rPr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- Better Than Better</a:t>
            </a:r>
          </a:p>
        </p:txBody>
      </p:sp>
      <p:sp>
        <p:nvSpPr>
          <p:cNvPr id="6" name="矩形 5"/>
          <p:cNvSpPr/>
          <p:nvPr/>
        </p:nvSpPr>
        <p:spPr>
          <a:xfrm>
            <a:off x="613038" y="1022311"/>
            <a:ext cx="2362961" cy="9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公司文化</a:t>
            </a:r>
            <a:endParaRPr lang="en-US" altLang="zh-CN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46" name="Shape 705"/>
          <p:cNvSpPr/>
          <p:nvPr/>
        </p:nvSpPr>
        <p:spPr>
          <a:xfrm>
            <a:off x="4966226" y="4410000"/>
            <a:ext cx="13824000" cy="5616001"/>
          </a:xfrm>
          <a:prstGeom prst="rect">
            <a:avLst/>
          </a:prstGeom>
          <a:ln w="3175">
            <a:miter lim="400000"/>
          </a:ln>
        </p:spPr>
        <p:txBody>
          <a:bodyPr wrap="square" lIns="27123" tIns="27123" rIns="27123" bIns="27123" anchor="ctr">
            <a:noAutofit/>
          </a:bodyPr>
          <a:lstStyle>
            <a:lvl1pPr>
              <a:defRPr sz="22200">
                <a:solidFill>
                  <a:srgbClr val="3EC918"/>
                </a:solidFill>
                <a:latin typeface="Futura" panose="000B0500000000000000"/>
                <a:ea typeface="Futura" panose="000B0500000000000000"/>
                <a:cs typeface="Futura" panose="000B0500000000000000"/>
                <a:sym typeface="Futura" panose="000B0500000000000000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5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用户第一</a:t>
            </a:r>
            <a:endParaRPr lang="en-US" altLang="zh-CN" sz="5400" dirty="0" smtClean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5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勇于创新，敢于冒险</a:t>
            </a:r>
            <a:endParaRPr lang="en-US" altLang="zh-CN" sz="5400" dirty="0" smtClean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5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永远不说不可能</a:t>
            </a:r>
            <a:endParaRPr lang="en-US" altLang="zh-CN" sz="5400" dirty="0" smtClean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5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职业自由平等</a:t>
            </a:r>
            <a:endParaRPr lang="en-US" altLang="zh-CN" sz="5400" dirty="0" smtClean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>
              <a:lnSpc>
                <a:spcPct val="200000"/>
              </a:lnSpc>
            </a:pPr>
            <a:endParaRPr sz="54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577946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/>
        </p:nvSpPr>
        <p:spPr>
          <a:xfrm>
            <a:off x="613039" y="518578"/>
            <a:ext cx="4087932" cy="408719"/>
          </a:xfrm>
          <a:prstGeom prst="rect">
            <a:avLst/>
          </a:prstGeom>
          <a:ln w="3175">
            <a:miter lim="400000"/>
          </a:ln>
        </p:spPr>
        <p:txBody>
          <a:bodyPr wrap="none" lIns="27123" tIns="27123" rIns="27123" bIns="27123" anchor="ctr">
            <a:spAutoFit/>
          </a:bodyPr>
          <a:lstStyle>
            <a:lvl1pPr>
              <a:defRPr sz="2300">
                <a:solidFill>
                  <a:srgbClr val="DCDEE0"/>
                </a:solidFill>
              </a:defRPr>
            </a:lvl1pPr>
          </a:lstStyle>
          <a:p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Tree</a:t>
            </a:r>
            <a:r>
              <a:rPr lang="en-US" altLang="zh-CN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</a:t>
            </a:r>
            <a:r>
              <a:rPr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om </a:t>
            </a:r>
            <a:r>
              <a:rPr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- Better Than Better</a:t>
            </a:r>
          </a:p>
        </p:txBody>
      </p:sp>
      <p:sp>
        <p:nvSpPr>
          <p:cNvPr id="6" name="矩形 5"/>
          <p:cNvSpPr/>
          <p:nvPr/>
        </p:nvSpPr>
        <p:spPr>
          <a:xfrm>
            <a:off x="613038" y="1022311"/>
            <a:ext cx="2362961" cy="9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公司架构</a:t>
            </a:r>
            <a:endParaRPr lang="en-US" altLang="zh-CN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7" name="Shape 705"/>
          <p:cNvSpPr/>
          <p:nvPr/>
        </p:nvSpPr>
        <p:spPr>
          <a:xfrm>
            <a:off x="8520000" y="5489999"/>
            <a:ext cx="6264000" cy="1152001"/>
          </a:xfrm>
          <a:prstGeom prst="rect">
            <a:avLst/>
          </a:prstGeom>
          <a:ln w="3175">
            <a:miter lim="400000"/>
          </a:ln>
        </p:spPr>
        <p:txBody>
          <a:bodyPr wrap="square" lIns="27123" tIns="27123" rIns="27123" bIns="27123" anchor="ctr">
            <a:noAutofit/>
          </a:bodyPr>
          <a:lstStyle>
            <a:lvl1pPr>
              <a:defRPr sz="22200">
                <a:solidFill>
                  <a:srgbClr val="3EC918"/>
                </a:solidFill>
                <a:latin typeface="Futura" panose="000B0500000000000000"/>
                <a:ea typeface="Futura" panose="000B0500000000000000"/>
                <a:cs typeface="Futura" panose="000B0500000000000000"/>
                <a:sym typeface="Futura" panose="000B050000000000000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5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深圳</a:t>
            </a:r>
            <a:r>
              <a:rPr lang="en-US" altLang="zh-CN" sz="5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&amp;</a:t>
            </a:r>
            <a:r>
              <a:rPr lang="zh-CN" altLang="en-US" sz="54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北京（分部）</a:t>
            </a:r>
            <a:endParaRPr sz="54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8" name="Shape 705"/>
          <p:cNvSpPr/>
          <p:nvPr/>
        </p:nvSpPr>
        <p:spPr>
          <a:xfrm>
            <a:off x="8520000" y="6926913"/>
            <a:ext cx="6264000" cy="1152001"/>
          </a:xfrm>
          <a:prstGeom prst="rect">
            <a:avLst/>
          </a:prstGeom>
          <a:ln w="3175">
            <a:miter lim="400000"/>
          </a:ln>
        </p:spPr>
        <p:txBody>
          <a:bodyPr wrap="square" lIns="27123" tIns="27123" rIns="27123" bIns="27123" anchor="ctr">
            <a:noAutofit/>
          </a:bodyPr>
          <a:lstStyle>
            <a:lvl1pPr>
              <a:defRPr sz="22200">
                <a:solidFill>
                  <a:srgbClr val="3EC918"/>
                </a:solidFill>
                <a:latin typeface="Futura" panose="000B0500000000000000"/>
                <a:ea typeface="Futura" panose="000B0500000000000000"/>
                <a:cs typeface="Futura" panose="000B0500000000000000"/>
                <a:sym typeface="Futura" panose="000B050000000000000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28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补充地址信息</a:t>
            </a:r>
            <a:endParaRPr sz="28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098592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  <p:bldP spid="8" grpId="0" animBg="1" advAuto="0"/>
    </p:bld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rotWithShape="0">
              <a:srgbClr val="000000">
                <a:alpha val="50000"/>
              </a:srgbClr>
            </a:outerShdw>
          </a:effectLst>
        </a:effectStyle>
        <a:effectStyle>
          <a:effectLst>
            <a:outerShdw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175">
          <a:miter lim="400000"/>
        </a:ln>
      </a:spPr>
      <a:bodyPr wrap="square" lIns="27123" tIns="27123" rIns="27123" bIns="27123" anchor="ctr">
        <a:spAutoFit/>
      </a:bodyPr>
      <a:lstStyle>
        <a:defPPr algn="l">
          <a:lnSpc>
            <a:spcPct val="150000"/>
          </a:lnSpc>
          <a:defRPr sz="3600">
            <a:latin typeface="Lantinghei SC Demibold"/>
            <a:ea typeface="Lantinghei SC Demibold"/>
            <a:cs typeface="Lantinghei SC Demibold"/>
            <a:sym typeface="Lantinghei SC Demibold"/>
          </a:defRPr>
        </a:defPPr>
      </a:lstStyle>
    </a:spDef>
    <a:lnDef>
      <a:spPr>
        <a:noFill/>
        <a:ln w="3175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</a:spPr>
      <a:bodyPr rot="0" spcFirstLastPara="1" vertOverflow="overflow" horzOverflow="overflow" vert="horz" wrap="square" lIns="27123" tIns="27123" rIns="27123" bIns="27123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rotWithShape="0">
              <a:srgbClr val="000000">
                <a:alpha val="50000"/>
              </a:srgbClr>
            </a:outerShdw>
          </a:effectLst>
        </a:effectStyle>
        <a:effectStyle>
          <a:effectLst>
            <a:outerShdw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175">
          <a:miter lim="400000"/>
        </a:ln>
      </a:spPr>
      <a:bodyPr wrap="square" lIns="27123" tIns="27123" rIns="27123" bIns="27123" anchor="ctr">
        <a:spAutoFit/>
      </a:bodyPr>
      <a:lstStyle>
        <a:defPPr algn="l">
          <a:lnSpc>
            <a:spcPct val="150000"/>
          </a:lnSpc>
          <a:defRPr sz="3600">
            <a:latin typeface="Lantinghei SC Demibold"/>
            <a:ea typeface="Lantinghei SC Demibold"/>
            <a:cs typeface="Lantinghei SC Demibold"/>
            <a:sym typeface="Lantinghei SC Demibold"/>
          </a:defRPr>
        </a:defPPr>
      </a:lstStyle>
    </a:spDef>
    <a:lnDef>
      <a:spPr>
        <a:noFill/>
        <a:ln w="3175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</a:spPr>
      <a:bodyPr rot="0" spcFirstLastPara="1" vertOverflow="overflow" horzOverflow="overflow" vert="horz" wrap="square" lIns="27123" tIns="27123" rIns="27123" bIns="27123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rotWithShape="0">
              <a:srgbClr val="000000">
                <a:alpha val="50000"/>
              </a:srgbClr>
            </a:outerShdw>
          </a:effectLst>
        </a:effectStyle>
        <a:effectStyle>
          <a:effectLst>
            <a:outerShdw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27123" tIns="27123" rIns="27123" bIns="27123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</a:spPr>
      <a:bodyPr rot="0" spcFirstLastPara="1" vertOverflow="overflow" horzOverflow="overflow" vert="horz" wrap="square" lIns="27123" tIns="27123" rIns="27123" bIns="27123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16106</TotalTime>
  <Words>542</Words>
  <Application>Microsoft Macintosh PowerPoint</Application>
  <PresentationFormat>Custom</PresentationFormat>
  <Paragraphs>124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40" baseType="lpstr">
      <vt:lpstr>Avenir Roman</vt:lpstr>
      <vt:lpstr>Calibri</vt:lpstr>
      <vt:lpstr>Futura</vt:lpstr>
      <vt:lpstr>Gill Sans</vt:lpstr>
      <vt:lpstr>Helvetica</vt:lpstr>
      <vt:lpstr>Helvetica Light</vt:lpstr>
      <vt:lpstr>Lantinghei SC Demibold</vt:lpstr>
      <vt:lpstr>Lantinghei SC Extralight</vt:lpstr>
      <vt:lpstr>Myriad Arabic</vt:lpstr>
      <vt:lpstr>Myriad Pro Light</vt:lpstr>
      <vt:lpstr>Myriad Pro Light SemiExt</vt:lpstr>
      <vt:lpstr>Times</vt:lpstr>
      <vt:lpstr>华文细黑</vt:lpstr>
      <vt:lpstr>宋体</vt:lpstr>
      <vt:lpstr>微软雅黑</vt:lpstr>
      <vt:lpstr>方正中等线简体</vt:lpstr>
      <vt:lpstr>方正兰亭细黑_GBK</vt:lpstr>
      <vt:lpstr>Arial</vt:lpstr>
      <vt:lpstr>White</vt:lpstr>
      <vt:lpstr>1_White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User</cp:lastModifiedBy>
  <cp:revision>1524</cp:revision>
  <dcterms:created xsi:type="dcterms:W3CDTF">2016-07-28T02:08:00Z</dcterms:created>
  <dcterms:modified xsi:type="dcterms:W3CDTF">2018-07-30T08:39:37Z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